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Abel"/>
      <p:regular r:id="rId15"/>
    </p:embeddedFont>
    <p:embeddedFont>
      <p:font typeface="Share Tech"/>
      <p:regular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7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Abel-regular.fntdata"/><Relationship Id="rId14" Type="http://schemas.openxmlformats.org/officeDocument/2006/relationships/slide" Target="slides/slide9.xml"/><Relationship Id="rId16" Type="http://schemas.openxmlformats.org/officeDocument/2006/relationships/font" Target="fonts/ShareTech-regular.fntdata"/></Relationships>
</file>

<file path=ppt/media/image1.jpg>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e2e85277c2_0_4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e2e85277c2_0_4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e2d20e6a9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e2d20e6a9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e2d20e6a9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e2d20e6a9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e2d20e6a9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e2d20e6a9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e2d20e6a94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e2d20e6a94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e2e85277c2_0_4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e2e85277c2_0_4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e2e85277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e2e85277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e2e85277c2_0_3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e2e85277c2_0_3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34350" y="420225"/>
            <a:ext cx="4416900" cy="1785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30675" y="2337913"/>
            <a:ext cx="3852300" cy="461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5981700" y="-1396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466050" y="3657575"/>
            <a:ext cx="2909400" cy="290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11"/>
          <p:cNvSpPr/>
          <p:nvPr/>
        </p:nvSpPr>
        <p:spPr>
          <a:xfrm>
            <a:off x="5445675" y="1656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2345775" y="-2363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txBox="1"/>
          <p:nvPr>
            <p:ph hasCustomPrompt="1" type="title"/>
          </p:nvPr>
        </p:nvSpPr>
        <p:spPr>
          <a:xfrm>
            <a:off x="1044925" y="972750"/>
            <a:ext cx="7054200" cy="221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0" name="Google Shape;70;p11"/>
          <p:cNvSpPr txBox="1"/>
          <p:nvPr>
            <p:ph idx="1" type="subTitle"/>
          </p:nvPr>
        </p:nvSpPr>
        <p:spPr>
          <a:xfrm>
            <a:off x="2152926" y="3188550"/>
            <a:ext cx="4838400" cy="4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2000">
                <a:solidFill>
                  <a:schemeClr val="dk2"/>
                </a:solidFill>
              </a:defRPr>
            </a:lvl1pPr>
            <a:lvl2pPr lvl="1" rtl="0" algn="ctr">
              <a:lnSpc>
                <a:spcPct val="100000"/>
              </a:lnSpc>
              <a:spcBef>
                <a:spcPts val="1200"/>
              </a:spcBef>
              <a:spcAft>
                <a:spcPts val="0"/>
              </a:spcAft>
              <a:buNone/>
              <a:defRPr b="1" sz="2000">
                <a:solidFill>
                  <a:schemeClr val="dk2"/>
                </a:solidFill>
              </a:defRPr>
            </a:lvl2pPr>
            <a:lvl3pPr lvl="2" rtl="0" algn="ctr">
              <a:lnSpc>
                <a:spcPct val="100000"/>
              </a:lnSpc>
              <a:spcBef>
                <a:spcPts val="1200"/>
              </a:spcBef>
              <a:spcAft>
                <a:spcPts val="0"/>
              </a:spcAft>
              <a:buNone/>
              <a:defRPr b="1" sz="2000">
                <a:solidFill>
                  <a:schemeClr val="dk2"/>
                </a:solidFill>
              </a:defRPr>
            </a:lvl3pPr>
            <a:lvl4pPr lvl="3" rtl="0" algn="ctr">
              <a:lnSpc>
                <a:spcPct val="100000"/>
              </a:lnSpc>
              <a:spcBef>
                <a:spcPts val="1200"/>
              </a:spcBef>
              <a:spcAft>
                <a:spcPts val="0"/>
              </a:spcAft>
              <a:buNone/>
              <a:defRPr b="1" sz="2000">
                <a:solidFill>
                  <a:schemeClr val="dk2"/>
                </a:solidFill>
              </a:defRPr>
            </a:lvl4pPr>
            <a:lvl5pPr lvl="4" rtl="0" algn="ctr">
              <a:lnSpc>
                <a:spcPct val="100000"/>
              </a:lnSpc>
              <a:spcBef>
                <a:spcPts val="1200"/>
              </a:spcBef>
              <a:spcAft>
                <a:spcPts val="0"/>
              </a:spcAft>
              <a:buNone/>
              <a:defRPr b="1" sz="2000">
                <a:solidFill>
                  <a:schemeClr val="dk2"/>
                </a:solidFill>
              </a:defRPr>
            </a:lvl5pPr>
            <a:lvl6pPr lvl="5" rtl="0" algn="ctr">
              <a:lnSpc>
                <a:spcPct val="100000"/>
              </a:lnSpc>
              <a:spcBef>
                <a:spcPts val="1200"/>
              </a:spcBef>
              <a:spcAft>
                <a:spcPts val="0"/>
              </a:spcAft>
              <a:buNone/>
              <a:defRPr b="1" sz="2000">
                <a:solidFill>
                  <a:schemeClr val="dk2"/>
                </a:solidFill>
              </a:defRPr>
            </a:lvl6pPr>
            <a:lvl7pPr lvl="6" rtl="0" algn="ctr">
              <a:lnSpc>
                <a:spcPct val="100000"/>
              </a:lnSpc>
              <a:spcBef>
                <a:spcPts val="1200"/>
              </a:spcBef>
              <a:spcAft>
                <a:spcPts val="0"/>
              </a:spcAft>
              <a:buNone/>
              <a:defRPr b="1" sz="2000">
                <a:solidFill>
                  <a:schemeClr val="dk2"/>
                </a:solidFill>
              </a:defRPr>
            </a:lvl7pPr>
            <a:lvl8pPr lvl="7" rtl="0" algn="ctr">
              <a:lnSpc>
                <a:spcPct val="100000"/>
              </a:lnSpc>
              <a:spcBef>
                <a:spcPts val="1200"/>
              </a:spcBef>
              <a:spcAft>
                <a:spcPts val="0"/>
              </a:spcAft>
              <a:buNone/>
              <a:defRPr b="1" sz="2000">
                <a:solidFill>
                  <a:schemeClr val="dk2"/>
                </a:solidFill>
              </a:defRPr>
            </a:lvl8pPr>
            <a:lvl9pPr lvl="8" rtl="0" algn="ctr">
              <a:lnSpc>
                <a:spcPct val="100000"/>
              </a:lnSpc>
              <a:spcBef>
                <a:spcPts val="1200"/>
              </a:spcBef>
              <a:spcAft>
                <a:spcPts val="1200"/>
              </a:spcAft>
              <a:buNone/>
              <a:defRPr b="1" sz="2000">
                <a:solidFill>
                  <a:schemeClr val="dk2"/>
                </a:solidFill>
              </a:defRPr>
            </a:lvl9pPr>
          </a:lstStyle>
          <a:p/>
        </p:txBody>
      </p:sp>
      <p:grpSp>
        <p:nvGrpSpPr>
          <p:cNvPr id="71" name="Google Shape;71;p11"/>
          <p:cNvGrpSpPr/>
          <p:nvPr/>
        </p:nvGrpSpPr>
        <p:grpSpPr>
          <a:xfrm flipH="1" rot="10800000">
            <a:off x="-28950" y="4604104"/>
            <a:ext cx="6791775" cy="567596"/>
            <a:chOff x="279125" y="-193646"/>
            <a:chExt cx="6791775" cy="567596"/>
          </a:xfrm>
        </p:grpSpPr>
        <p:cxnSp>
          <p:nvCxnSpPr>
            <p:cNvPr id="72" name="Google Shape;72;p11"/>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73" name="Google Shape;73;p11"/>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74" name="Google Shape;74;p11"/>
          <p:cNvGrpSpPr/>
          <p:nvPr/>
        </p:nvGrpSpPr>
        <p:grpSpPr>
          <a:xfrm flipH="1">
            <a:off x="2361825" y="-14671"/>
            <a:ext cx="6791775" cy="567596"/>
            <a:chOff x="279125" y="-193646"/>
            <a:chExt cx="6791775" cy="567596"/>
          </a:xfrm>
        </p:grpSpPr>
        <p:cxnSp>
          <p:nvCxnSpPr>
            <p:cNvPr id="75" name="Google Shape;75;p11"/>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76" name="Google Shape;76;p11"/>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77" name="Google Shape;77;p11"/>
          <p:cNvGrpSpPr/>
          <p:nvPr/>
        </p:nvGrpSpPr>
        <p:grpSpPr>
          <a:xfrm rot="5400000">
            <a:off x="8131265" y="1121612"/>
            <a:ext cx="987245" cy="256500"/>
            <a:chOff x="713275" y="4065425"/>
            <a:chExt cx="987245" cy="256500"/>
          </a:xfrm>
        </p:grpSpPr>
        <p:sp>
          <p:nvSpPr>
            <p:cNvPr id="78" name="Google Shape;78;p1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11"/>
          <p:cNvGrpSpPr/>
          <p:nvPr/>
        </p:nvGrpSpPr>
        <p:grpSpPr>
          <a:xfrm rot="5400000">
            <a:off x="25490" y="3765388"/>
            <a:ext cx="987245" cy="256500"/>
            <a:chOff x="713275" y="4065425"/>
            <a:chExt cx="987245" cy="256500"/>
          </a:xfrm>
        </p:grpSpPr>
        <p:sp>
          <p:nvSpPr>
            <p:cNvPr id="82" name="Google Shape;82;p1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85" name="Shape 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_1">
    <p:spTree>
      <p:nvGrpSpPr>
        <p:cNvPr id="86" name="Shape 86"/>
        <p:cNvGrpSpPr/>
        <p:nvPr/>
      </p:nvGrpSpPr>
      <p:grpSpPr>
        <a:xfrm>
          <a:off x="0" y="0"/>
          <a:ext cx="0" cy="0"/>
          <a:chOff x="0" y="0"/>
          <a:chExt cx="0" cy="0"/>
        </a:xfrm>
      </p:grpSpPr>
      <p:sp>
        <p:nvSpPr>
          <p:cNvPr id="87" name="Google Shape;87;p13"/>
          <p:cNvSpPr/>
          <p:nvPr/>
        </p:nvSpPr>
        <p:spPr>
          <a:xfrm>
            <a:off x="6812650" y="-1965225"/>
            <a:ext cx="4165200" cy="4165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89" name="Google Shape;89;p13"/>
          <p:cNvSpPr txBox="1"/>
          <p:nvPr>
            <p:ph hasCustomPrompt="1" type="title"/>
          </p:nvPr>
        </p:nvSpPr>
        <p:spPr>
          <a:xfrm>
            <a:off x="815274"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0" name="Google Shape;90;p13"/>
          <p:cNvSpPr txBox="1"/>
          <p:nvPr>
            <p:ph idx="2" type="subTitle"/>
          </p:nvPr>
        </p:nvSpPr>
        <p:spPr>
          <a:xfrm>
            <a:off x="720300" y="2193500"/>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1" name="Google Shape;91;p13"/>
          <p:cNvSpPr txBox="1"/>
          <p:nvPr>
            <p:ph hasCustomPrompt="1" idx="3" type="title"/>
          </p:nvPr>
        </p:nvSpPr>
        <p:spPr>
          <a:xfrm>
            <a:off x="3350624"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2" name="Google Shape;92;p13"/>
          <p:cNvSpPr txBox="1"/>
          <p:nvPr>
            <p:ph hasCustomPrompt="1" idx="4" type="title"/>
          </p:nvPr>
        </p:nvSpPr>
        <p:spPr>
          <a:xfrm>
            <a:off x="5885697" y="1238250"/>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3" name="Google Shape;93;p13"/>
          <p:cNvSpPr txBox="1"/>
          <p:nvPr>
            <p:ph hasCustomPrompt="1" idx="5" type="title"/>
          </p:nvPr>
        </p:nvSpPr>
        <p:spPr>
          <a:xfrm>
            <a:off x="814575" y="3027797"/>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94" name="Google Shape;94;p13"/>
          <p:cNvSpPr txBox="1"/>
          <p:nvPr>
            <p:ph idx="6" type="subTitle"/>
          </p:nvPr>
        </p:nvSpPr>
        <p:spPr>
          <a:xfrm>
            <a:off x="3255370" y="1885150"/>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5" name="Google Shape;95;p13"/>
          <p:cNvSpPr txBox="1"/>
          <p:nvPr>
            <p:ph idx="7" type="subTitle"/>
          </p:nvPr>
        </p:nvSpPr>
        <p:spPr>
          <a:xfrm>
            <a:off x="3257550" y="2193500"/>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6" name="Google Shape;96;p13"/>
          <p:cNvSpPr txBox="1"/>
          <p:nvPr>
            <p:ph idx="8" type="subTitle"/>
          </p:nvPr>
        </p:nvSpPr>
        <p:spPr>
          <a:xfrm>
            <a:off x="5790440" y="1875725"/>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7" name="Google Shape;97;p13"/>
          <p:cNvSpPr txBox="1"/>
          <p:nvPr>
            <p:ph idx="9" type="subTitle"/>
          </p:nvPr>
        </p:nvSpPr>
        <p:spPr>
          <a:xfrm>
            <a:off x="5792551" y="2199975"/>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98" name="Google Shape;98;p13"/>
          <p:cNvSpPr txBox="1"/>
          <p:nvPr>
            <p:ph idx="13" type="subTitle"/>
          </p:nvPr>
        </p:nvSpPr>
        <p:spPr>
          <a:xfrm>
            <a:off x="721421" y="3664251"/>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99" name="Google Shape;99;p13"/>
          <p:cNvSpPr txBox="1"/>
          <p:nvPr>
            <p:ph idx="14" type="subTitle"/>
          </p:nvPr>
        </p:nvSpPr>
        <p:spPr>
          <a:xfrm>
            <a:off x="721422" y="3967466"/>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00" name="Google Shape;100;p13"/>
          <p:cNvSpPr txBox="1"/>
          <p:nvPr>
            <p:ph idx="15" type="title"/>
          </p:nvPr>
        </p:nvSpPr>
        <p:spPr>
          <a:xfrm>
            <a:off x="720300" y="452325"/>
            <a:ext cx="7176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3"/>
          <p:cNvSpPr txBox="1"/>
          <p:nvPr>
            <p:ph hasCustomPrompt="1" idx="16" type="title"/>
          </p:nvPr>
        </p:nvSpPr>
        <p:spPr>
          <a:xfrm>
            <a:off x="3350624" y="3027775"/>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102" name="Google Shape;102;p13"/>
          <p:cNvSpPr txBox="1"/>
          <p:nvPr>
            <p:ph hasCustomPrompt="1" idx="17" type="title"/>
          </p:nvPr>
        </p:nvSpPr>
        <p:spPr>
          <a:xfrm>
            <a:off x="5885697" y="3027775"/>
            <a:ext cx="623100" cy="554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2400"/>
              <a:buNone/>
              <a:defRPr sz="2400">
                <a:solidFill>
                  <a:schemeClr val="dk2"/>
                </a:solidFill>
              </a:defRPr>
            </a:lvl1pPr>
            <a:lvl2pPr lvl="1" rtl="0" algn="ctr">
              <a:spcBef>
                <a:spcPts val="0"/>
              </a:spcBef>
              <a:spcAft>
                <a:spcPts val="0"/>
              </a:spcAft>
              <a:buClr>
                <a:schemeClr val="accent4"/>
              </a:buClr>
              <a:buSzPts val="2400"/>
              <a:buNone/>
              <a:defRPr sz="2400">
                <a:solidFill>
                  <a:schemeClr val="accent4"/>
                </a:solidFill>
              </a:defRPr>
            </a:lvl2pPr>
            <a:lvl3pPr lvl="2" rtl="0" algn="ctr">
              <a:spcBef>
                <a:spcPts val="0"/>
              </a:spcBef>
              <a:spcAft>
                <a:spcPts val="0"/>
              </a:spcAft>
              <a:buClr>
                <a:schemeClr val="accent4"/>
              </a:buClr>
              <a:buSzPts val="2400"/>
              <a:buNone/>
              <a:defRPr sz="2400">
                <a:solidFill>
                  <a:schemeClr val="accent4"/>
                </a:solidFill>
              </a:defRPr>
            </a:lvl3pPr>
            <a:lvl4pPr lvl="3" rtl="0" algn="ctr">
              <a:spcBef>
                <a:spcPts val="0"/>
              </a:spcBef>
              <a:spcAft>
                <a:spcPts val="0"/>
              </a:spcAft>
              <a:buClr>
                <a:schemeClr val="accent4"/>
              </a:buClr>
              <a:buSzPts val="2400"/>
              <a:buNone/>
              <a:defRPr sz="2400">
                <a:solidFill>
                  <a:schemeClr val="accent4"/>
                </a:solidFill>
              </a:defRPr>
            </a:lvl4pPr>
            <a:lvl5pPr lvl="4" rtl="0" algn="ctr">
              <a:spcBef>
                <a:spcPts val="0"/>
              </a:spcBef>
              <a:spcAft>
                <a:spcPts val="0"/>
              </a:spcAft>
              <a:buClr>
                <a:schemeClr val="accent4"/>
              </a:buClr>
              <a:buSzPts val="2400"/>
              <a:buNone/>
              <a:defRPr sz="2400">
                <a:solidFill>
                  <a:schemeClr val="accent4"/>
                </a:solidFill>
              </a:defRPr>
            </a:lvl5pPr>
            <a:lvl6pPr lvl="5" rtl="0" algn="ctr">
              <a:spcBef>
                <a:spcPts val="0"/>
              </a:spcBef>
              <a:spcAft>
                <a:spcPts val="0"/>
              </a:spcAft>
              <a:buClr>
                <a:schemeClr val="accent4"/>
              </a:buClr>
              <a:buSzPts val="2400"/>
              <a:buNone/>
              <a:defRPr sz="2400">
                <a:solidFill>
                  <a:schemeClr val="accent4"/>
                </a:solidFill>
              </a:defRPr>
            </a:lvl6pPr>
            <a:lvl7pPr lvl="6" rtl="0" algn="ctr">
              <a:spcBef>
                <a:spcPts val="0"/>
              </a:spcBef>
              <a:spcAft>
                <a:spcPts val="0"/>
              </a:spcAft>
              <a:buClr>
                <a:schemeClr val="accent4"/>
              </a:buClr>
              <a:buSzPts val="2400"/>
              <a:buNone/>
              <a:defRPr sz="2400">
                <a:solidFill>
                  <a:schemeClr val="accent4"/>
                </a:solidFill>
              </a:defRPr>
            </a:lvl7pPr>
            <a:lvl8pPr lvl="7" rtl="0" algn="ctr">
              <a:spcBef>
                <a:spcPts val="0"/>
              </a:spcBef>
              <a:spcAft>
                <a:spcPts val="0"/>
              </a:spcAft>
              <a:buClr>
                <a:schemeClr val="accent4"/>
              </a:buClr>
              <a:buSzPts val="2400"/>
              <a:buNone/>
              <a:defRPr sz="2400">
                <a:solidFill>
                  <a:schemeClr val="accent4"/>
                </a:solidFill>
              </a:defRPr>
            </a:lvl8pPr>
            <a:lvl9pPr lvl="8" rtl="0" algn="ctr">
              <a:spcBef>
                <a:spcPts val="0"/>
              </a:spcBef>
              <a:spcAft>
                <a:spcPts val="0"/>
              </a:spcAft>
              <a:buClr>
                <a:schemeClr val="accent4"/>
              </a:buClr>
              <a:buSzPts val="2400"/>
              <a:buNone/>
              <a:defRPr sz="2400">
                <a:solidFill>
                  <a:schemeClr val="accent4"/>
                </a:solidFill>
              </a:defRPr>
            </a:lvl9pPr>
          </a:lstStyle>
          <a:p>
            <a:r>
              <a:t>xx%</a:t>
            </a:r>
          </a:p>
        </p:txBody>
      </p:sp>
      <p:sp>
        <p:nvSpPr>
          <p:cNvPr id="103" name="Google Shape;103;p13"/>
          <p:cNvSpPr txBox="1"/>
          <p:nvPr>
            <p:ph idx="18" type="subTitle"/>
          </p:nvPr>
        </p:nvSpPr>
        <p:spPr>
          <a:xfrm>
            <a:off x="3255370" y="3673675"/>
            <a:ext cx="23877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104" name="Google Shape;104;p13"/>
          <p:cNvSpPr txBox="1"/>
          <p:nvPr>
            <p:ph idx="19" type="subTitle"/>
          </p:nvPr>
        </p:nvSpPr>
        <p:spPr>
          <a:xfrm>
            <a:off x="3256575" y="3960987"/>
            <a:ext cx="23856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05" name="Google Shape;105;p13"/>
          <p:cNvSpPr txBox="1"/>
          <p:nvPr>
            <p:ph idx="20" type="subTitle"/>
          </p:nvPr>
        </p:nvSpPr>
        <p:spPr>
          <a:xfrm>
            <a:off x="5790440" y="3665250"/>
            <a:ext cx="2386800" cy="4617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1800">
                <a:latin typeface="Share Tech"/>
                <a:ea typeface="Share Tech"/>
                <a:cs typeface="Share Tech"/>
                <a:sym typeface="Share Tech"/>
              </a:defRPr>
            </a:lvl1pPr>
            <a:lvl2pPr lvl="1" rtl="0">
              <a:spcBef>
                <a:spcPts val="1200"/>
              </a:spcBef>
              <a:spcAft>
                <a:spcPts val="0"/>
              </a:spcAft>
              <a:buNone/>
              <a:defRPr b="1" sz="1800">
                <a:latin typeface="Share Tech"/>
                <a:ea typeface="Share Tech"/>
                <a:cs typeface="Share Tech"/>
                <a:sym typeface="Share Tech"/>
              </a:defRPr>
            </a:lvl2pPr>
            <a:lvl3pPr lvl="2" rtl="0">
              <a:spcBef>
                <a:spcPts val="1200"/>
              </a:spcBef>
              <a:spcAft>
                <a:spcPts val="0"/>
              </a:spcAft>
              <a:buNone/>
              <a:defRPr b="1" sz="1800">
                <a:latin typeface="Share Tech"/>
                <a:ea typeface="Share Tech"/>
                <a:cs typeface="Share Tech"/>
                <a:sym typeface="Share Tech"/>
              </a:defRPr>
            </a:lvl3pPr>
            <a:lvl4pPr lvl="3" rtl="0">
              <a:spcBef>
                <a:spcPts val="1200"/>
              </a:spcBef>
              <a:spcAft>
                <a:spcPts val="0"/>
              </a:spcAft>
              <a:buNone/>
              <a:defRPr b="1" sz="1800">
                <a:latin typeface="Share Tech"/>
                <a:ea typeface="Share Tech"/>
                <a:cs typeface="Share Tech"/>
                <a:sym typeface="Share Tech"/>
              </a:defRPr>
            </a:lvl4pPr>
            <a:lvl5pPr lvl="4" rtl="0">
              <a:spcBef>
                <a:spcPts val="1200"/>
              </a:spcBef>
              <a:spcAft>
                <a:spcPts val="0"/>
              </a:spcAft>
              <a:buNone/>
              <a:defRPr b="1" sz="1800">
                <a:latin typeface="Share Tech"/>
                <a:ea typeface="Share Tech"/>
                <a:cs typeface="Share Tech"/>
                <a:sym typeface="Share Tech"/>
              </a:defRPr>
            </a:lvl5pPr>
            <a:lvl6pPr lvl="5" rtl="0">
              <a:spcBef>
                <a:spcPts val="1200"/>
              </a:spcBef>
              <a:spcAft>
                <a:spcPts val="0"/>
              </a:spcAft>
              <a:buNone/>
              <a:defRPr b="1" sz="1800">
                <a:latin typeface="Share Tech"/>
                <a:ea typeface="Share Tech"/>
                <a:cs typeface="Share Tech"/>
                <a:sym typeface="Share Tech"/>
              </a:defRPr>
            </a:lvl6pPr>
            <a:lvl7pPr lvl="6" rtl="0">
              <a:spcBef>
                <a:spcPts val="1200"/>
              </a:spcBef>
              <a:spcAft>
                <a:spcPts val="0"/>
              </a:spcAft>
              <a:buNone/>
              <a:defRPr b="1" sz="1800">
                <a:latin typeface="Share Tech"/>
                <a:ea typeface="Share Tech"/>
                <a:cs typeface="Share Tech"/>
                <a:sym typeface="Share Tech"/>
              </a:defRPr>
            </a:lvl7pPr>
            <a:lvl8pPr lvl="7" rtl="0">
              <a:spcBef>
                <a:spcPts val="1200"/>
              </a:spcBef>
              <a:spcAft>
                <a:spcPts val="0"/>
              </a:spcAft>
              <a:buNone/>
              <a:defRPr b="1" sz="1800">
                <a:latin typeface="Share Tech"/>
                <a:ea typeface="Share Tech"/>
                <a:cs typeface="Share Tech"/>
                <a:sym typeface="Share Tech"/>
              </a:defRPr>
            </a:lvl8pPr>
            <a:lvl9pPr lvl="8" rtl="0">
              <a:spcBef>
                <a:spcPts val="1200"/>
              </a:spcBef>
              <a:spcAft>
                <a:spcPts val="1200"/>
              </a:spcAft>
              <a:buNone/>
              <a:defRPr b="1" sz="1800">
                <a:latin typeface="Share Tech"/>
                <a:ea typeface="Share Tech"/>
                <a:cs typeface="Share Tech"/>
                <a:sym typeface="Share Tech"/>
              </a:defRPr>
            </a:lvl9pPr>
          </a:lstStyle>
          <a:p/>
        </p:txBody>
      </p:sp>
      <p:sp>
        <p:nvSpPr>
          <p:cNvPr id="106" name="Google Shape;106;p13"/>
          <p:cNvSpPr txBox="1"/>
          <p:nvPr>
            <p:ph idx="21" type="subTitle"/>
          </p:nvPr>
        </p:nvSpPr>
        <p:spPr>
          <a:xfrm>
            <a:off x="5792551" y="3967463"/>
            <a:ext cx="2384700" cy="67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grpSp>
        <p:nvGrpSpPr>
          <p:cNvPr id="107" name="Google Shape;107;p13"/>
          <p:cNvGrpSpPr/>
          <p:nvPr/>
        </p:nvGrpSpPr>
        <p:grpSpPr>
          <a:xfrm flipH="1" rot="10800000">
            <a:off x="-15825" y="153044"/>
            <a:ext cx="2913450" cy="579363"/>
            <a:chOff x="267350" y="-205412"/>
            <a:chExt cx="2913450" cy="579363"/>
          </a:xfrm>
        </p:grpSpPr>
        <p:cxnSp>
          <p:nvCxnSpPr>
            <p:cNvPr id="108" name="Google Shape;108;p13"/>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09" name="Google Shape;109;p1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110" name="Google Shape;110;p13"/>
          <p:cNvGrpSpPr/>
          <p:nvPr/>
        </p:nvGrpSpPr>
        <p:grpSpPr>
          <a:xfrm flipH="1">
            <a:off x="6246375" y="4411094"/>
            <a:ext cx="2913450" cy="579363"/>
            <a:chOff x="267350" y="-205412"/>
            <a:chExt cx="2913450" cy="579363"/>
          </a:xfrm>
        </p:grpSpPr>
        <p:cxnSp>
          <p:nvCxnSpPr>
            <p:cNvPr id="111" name="Google Shape;111;p13"/>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12" name="Google Shape;112;p1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3">
    <p:spTree>
      <p:nvGrpSpPr>
        <p:cNvPr id="113" name="Shape 113"/>
        <p:cNvGrpSpPr/>
        <p:nvPr/>
      </p:nvGrpSpPr>
      <p:grpSpPr>
        <a:xfrm>
          <a:off x="0" y="0"/>
          <a:ext cx="0" cy="0"/>
          <a:chOff x="0" y="0"/>
          <a:chExt cx="0" cy="0"/>
        </a:xfrm>
      </p:grpSpPr>
      <p:sp>
        <p:nvSpPr>
          <p:cNvPr id="114" name="Google Shape;114;p14"/>
          <p:cNvSpPr/>
          <p:nvPr/>
        </p:nvSpPr>
        <p:spPr>
          <a:xfrm>
            <a:off x="4033988" y="-36449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txBox="1"/>
          <p:nvPr>
            <p:ph idx="1" type="subTitle"/>
          </p:nvPr>
        </p:nvSpPr>
        <p:spPr>
          <a:xfrm>
            <a:off x="716061"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16" name="Google Shape;116;p14"/>
          <p:cNvSpPr txBox="1"/>
          <p:nvPr>
            <p:ph idx="2" type="subTitle"/>
          </p:nvPr>
        </p:nvSpPr>
        <p:spPr>
          <a:xfrm>
            <a:off x="716075"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7" name="Google Shape;117;p14"/>
          <p:cNvSpPr txBox="1"/>
          <p:nvPr>
            <p:ph idx="3" type="subTitle"/>
          </p:nvPr>
        </p:nvSpPr>
        <p:spPr>
          <a:xfrm>
            <a:off x="3439499"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18" name="Google Shape;118;p14"/>
          <p:cNvSpPr txBox="1"/>
          <p:nvPr>
            <p:ph idx="4" type="subTitle"/>
          </p:nvPr>
        </p:nvSpPr>
        <p:spPr>
          <a:xfrm>
            <a:off x="3439507"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19" name="Google Shape;119;p14"/>
          <p:cNvSpPr txBox="1"/>
          <p:nvPr>
            <p:ph idx="5" type="subTitle"/>
          </p:nvPr>
        </p:nvSpPr>
        <p:spPr>
          <a:xfrm>
            <a:off x="6162949" y="2681125"/>
            <a:ext cx="2265000" cy="3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20" name="Google Shape;120;p14"/>
          <p:cNvSpPr txBox="1"/>
          <p:nvPr>
            <p:ph idx="6" type="subTitle"/>
          </p:nvPr>
        </p:nvSpPr>
        <p:spPr>
          <a:xfrm>
            <a:off x="6162951" y="299332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1" name="Google Shape;121;p14"/>
          <p:cNvSpPr txBox="1"/>
          <p:nvPr>
            <p:ph hasCustomPrompt="1" type="title"/>
          </p:nvPr>
        </p:nvSpPr>
        <p:spPr>
          <a:xfrm>
            <a:off x="145975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2" name="Google Shape;122;p14"/>
          <p:cNvSpPr txBox="1"/>
          <p:nvPr>
            <p:ph hasCustomPrompt="1" idx="7" type="title"/>
          </p:nvPr>
        </p:nvSpPr>
        <p:spPr>
          <a:xfrm>
            <a:off x="418320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3" name="Google Shape;123;p14"/>
          <p:cNvSpPr txBox="1"/>
          <p:nvPr>
            <p:ph hasCustomPrompt="1" idx="8" type="title"/>
          </p:nvPr>
        </p:nvSpPr>
        <p:spPr>
          <a:xfrm>
            <a:off x="6906650" y="1738050"/>
            <a:ext cx="7776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24" name="Google Shape;124;p14"/>
          <p:cNvSpPr txBox="1"/>
          <p:nvPr>
            <p:ph idx="9"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5" name="Google Shape;125;p14"/>
          <p:cNvGrpSpPr/>
          <p:nvPr/>
        </p:nvGrpSpPr>
        <p:grpSpPr>
          <a:xfrm flipH="1" rot="10800000">
            <a:off x="-9525" y="287794"/>
            <a:ext cx="2913450" cy="579363"/>
            <a:chOff x="267350" y="-205412"/>
            <a:chExt cx="2913450" cy="579363"/>
          </a:xfrm>
        </p:grpSpPr>
        <p:cxnSp>
          <p:nvCxnSpPr>
            <p:cNvPr id="126" name="Google Shape;126;p14"/>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27" name="Google Shape;127;p1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128" name="Google Shape;128;p14"/>
          <p:cNvGrpSpPr/>
          <p:nvPr/>
        </p:nvGrpSpPr>
        <p:grpSpPr>
          <a:xfrm flipH="1">
            <a:off x="6246375" y="4314419"/>
            <a:ext cx="2913450" cy="579363"/>
            <a:chOff x="267350" y="-205412"/>
            <a:chExt cx="2913450" cy="579363"/>
          </a:xfrm>
        </p:grpSpPr>
        <p:cxnSp>
          <p:nvCxnSpPr>
            <p:cNvPr id="129" name="Google Shape;129;p14"/>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130" name="Google Shape;130;p1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3_1">
    <p:spTree>
      <p:nvGrpSpPr>
        <p:cNvPr id="131" name="Shape 131"/>
        <p:cNvGrpSpPr/>
        <p:nvPr/>
      </p:nvGrpSpPr>
      <p:grpSpPr>
        <a:xfrm>
          <a:off x="0" y="0"/>
          <a:ext cx="0" cy="0"/>
          <a:chOff x="0" y="0"/>
          <a:chExt cx="0" cy="0"/>
        </a:xfrm>
      </p:grpSpPr>
      <p:sp>
        <p:nvSpPr>
          <p:cNvPr id="132" name="Google Shape;132;p15"/>
          <p:cNvSpPr/>
          <p:nvPr/>
        </p:nvSpPr>
        <p:spPr>
          <a:xfrm>
            <a:off x="1712850" y="-36411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txBox="1"/>
          <p:nvPr>
            <p:ph idx="1" type="subTitle"/>
          </p:nvPr>
        </p:nvSpPr>
        <p:spPr>
          <a:xfrm>
            <a:off x="716061" y="20588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4" name="Google Shape;134;p15"/>
          <p:cNvSpPr txBox="1"/>
          <p:nvPr>
            <p:ph idx="2" type="subTitle"/>
          </p:nvPr>
        </p:nvSpPr>
        <p:spPr>
          <a:xfrm>
            <a:off x="716075" y="2418990"/>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5" name="Google Shape;135;p15"/>
          <p:cNvSpPr txBox="1"/>
          <p:nvPr>
            <p:ph idx="3" type="subTitle"/>
          </p:nvPr>
        </p:nvSpPr>
        <p:spPr>
          <a:xfrm>
            <a:off x="3439499" y="2820838"/>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6" name="Google Shape;136;p15"/>
          <p:cNvSpPr txBox="1"/>
          <p:nvPr>
            <p:ph idx="4" type="subTitle"/>
          </p:nvPr>
        </p:nvSpPr>
        <p:spPr>
          <a:xfrm>
            <a:off x="3439507" y="318101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7" name="Google Shape;137;p15"/>
          <p:cNvSpPr txBox="1"/>
          <p:nvPr>
            <p:ph idx="5" type="subTitle"/>
          </p:nvPr>
        </p:nvSpPr>
        <p:spPr>
          <a:xfrm>
            <a:off x="6162949" y="1595438"/>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38" name="Google Shape;138;p15"/>
          <p:cNvSpPr txBox="1"/>
          <p:nvPr>
            <p:ph idx="6" type="subTitle"/>
          </p:nvPr>
        </p:nvSpPr>
        <p:spPr>
          <a:xfrm>
            <a:off x="6162951" y="1955615"/>
            <a:ext cx="2265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9" name="Google Shape;139;p15"/>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0" name="Google Shape;140;p15"/>
          <p:cNvSpPr/>
          <p:nvPr/>
        </p:nvSpPr>
        <p:spPr>
          <a:xfrm>
            <a:off x="8487620" y="18660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_1_1">
    <p:spTree>
      <p:nvGrpSpPr>
        <p:cNvPr id="141" name="Shape 141"/>
        <p:cNvGrpSpPr/>
        <p:nvPr/>
      </p:nvGrpSpPr>
      <p:grpSpPr>
        <a:xfrm>
          <a:off x="0" y="0"/>
          <a:ext cx="0" cy="0"/>
          <a:chOff x="0" y="0"/>
          <a:chExt cx="0" cy="0"/>
        </a:xfrm>
      </p:grpSpPr>
      <p:sp>
        <p:nvSpPr>
          <p:cNvPr id="142" name="Google Shape;142;p16"/>
          <p:cNvSpPr txBox="1"/>
          <p:nvPr>
            <p:ph idx="1" type="subTitle"/>
          </p:nvPr>
        </p:nvSpPr>
        <p:spPr>
          <a:xfrm>
            <a:off x="1336174" y="15342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3" name="Google Shape;143;p16"/>
          <p:cNvSpPr txBox="1"/>
          <p:nvPr>
            <p:ph idx="2" type="subTitle"/>
          </p:nvPr>
        </p:nvSpPr>
        <p:spPr>
          <a:xfrm>
            <a:off x="1336188" y="18943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4" name="Google Shape;144;p16"/>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6"/>
          <p:cNvSpPr txBox="1"/>
          <p:nvPr>
            <p:ph idx="3" type="subTitle"/>
          </p:nvPr>
        </p:nvSpPr>
        <p:spPr>
          <a:xfrm>
            <a:off x="4693874" y="15342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6" name="Google Shape;146;p16"/>
          <p:cNvSpPr txBox="1"/>
          <p:nvPr>
            <p:ph idx="4" type="subTitle"/>
          </p:nvPr>
        </p:nvSpPr>
        <p:spPr>
          <a:xfrm>
            <a:off x="4693888" y="18943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7" name="Google Shape;147;p16"/>
          <p:cNvSpPr txBox="1"/>
          <p:nvPr>
            <p:ph idx="5" type="subTitle"/>
          </p:nvPr>
        </p:nvSpPr>
        <p:spPr>
          <a:xfrm>
            <a:off x="1977638" y="33875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48" name="Google Shape;148;p16"/>
          <p:cNvSpPr txBox="1"/>
          <p:nvPr>
            <p:ph idx="6" type="subTitle"/>
          </p:nvPr>
        </p:nvSpPr>
        <p:spPr>
          <a:xfrm>
            <a:off x="1977638" y="37476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49" name="Google Shape;149;p16"/>
          <p:cNvSpPr txBox="1"/>
          <p:nvPr>
            <p:ph idx="7" type="subTitle"/>
          </p:nvPr>
        </p:nvSpPr>
        <p:spPr>
          <a:xfrm>
            <a:off x="5335324" y="3387513"/>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spcBef>
                <a:spcPts val="0"/>
              </a:spcBef>
              <a:spcAft>
                <a:spcPts val="0"/>
              </a:spcAft>
              <a:buSzPts val="1400"/>
              <a:buFont typeface="Share Tech"/>
              <a:buNone/>
              <a:defRPr b="1">
                <a:latin typeface="Share Tech"/>
                <a:ea typeface="Share Tech"/>
                <a:cs typeface="Share Tech"/>
                <a:sym typeface="Share Tech"/>
              </a:defRPr>
            </a:lvl2pPr>
            <a:lvl3pPr lvl="2" rtl="0">
              <a:spcBef>
                <a:spcPts val="0"/>
              </a:spcBef>
              <a:spcAft>
                <a:spcPts val="0"/>
              </a:spcAft>
              <a:buSzPts val="1400"/>
              <a:buFont typeface="Share Tech"/>
              <a:buNone/>
              <a:defRPr b="1">
                <a:latin typeface="Share Tech"/>
                <a:ea typeface="Share Tech"/>
                <a:cs typeface="Share Tech"/>
                <a:sym typeface="Share Tech"/>
              </a:defRPr>
            </a:lvl3pPr>
            <a:lvl4pPr lvl="3" rtl="0">
              <a:spcBef>
                <a:spcPts val="0"/>
              </a:spcBef>
              <a:spcAft>
                <a:spcPts val="0"/>
              </a:spcAft>
              <a:buSzPts val="1400"/>
              <a:buFont typeface="Share Tech"/>
              <a:buNone/>
              <a:defRPr b="1">
                <a:latin typeface="Share Tech"/>
                <a:ea typeface="Share Tech"/>
                <a:cs typeface="Share Tech"/>
                <a:sym typeface="Share Tech"/>
              </a:defRPr>
            </a:lvl4pPr>
            <a:lvl5pPr lvl="4" rtl="0">
              <a:spcBef>
                <a:spcPts val="0"/>
              </a:spcBef>
              <a:spcAft>
                <a:spcPts val="0"/>
              </a:spcAft>
              <a:buSzPts val="1400"/>
              <a:buFont typeface="Share Tech"/>
              <a:buNone/>
              <a:defRPr b="1">
                <a:latin typeface="Share Tech"/>
                <a:ea typeface="Share Tech"/>
                <a:cs typeface="Share Tech"/>
                <a:sym typeface="Share Tech"/>
              </a:defRPr>
            </a:lvl5pPr>
            <a:lvl6pPr lvl="5" rtl="0">
              <a:spcBef>
                <a:spcPts val="0"/>
              </a:spcBef>
              <a:spcAft>
                <a:spcPts val="0"/>
              </a:spcAft>
              <a:buSzPts val="1400"/>
              <a:buFont typeface="Share Tech"/>
              <a:buNone/>
              <a:defRPr b="1">
                <a:latin typeface="Share Tech"/>
                <a:ea typeface="Share Tech"/>
                <a:cs typeface="Share Tech"/>
                <a:sym typeface="Share Tech"/>
              </a:defRPr>
            </a:lvl6pPr>
            <a:lvl7pPr lvl="6" rtl="0">
              <a:spcBef>
                <a:spcPts val="0"/>
              </a:spcBef>
              <a:spcAft>
                <a:spcPts val="0"/>
              </a:spcAft>
              <a:buSzPts val="1400"/>
              <a:buFont typeface="Share Tech"/>
              <a:buNone/>
              <a:defRPr b="1">
                <a:latin typeface="Share Tech"/>
                <a:ea typeface="Share Tech"/>
                <a:cs typeface="Share Tech"/>
                <a:sym typeface="Share Tech"/>
              </a:defRPr>
            </a:lvl7pPr>
            <a:lvl8pPr lvl="7" rtl="0">
              <a:spcBef>
                <a:spcPts val="0"/>
              </a:spcBef>
              <a:spcAft>
                <a:spcPts val="0"/>
              </a:spcAft>
              <a:buSzPts val="1400"/>
              <a:buFont typeface="Share Tech"/>
              <a:buNone/>
              <a:defRPr b="1">
                <a:latin typeface="Share Tech"/>
                <a:ea typeface="Share Tech"/>
                <a:cs typeface="Share Tech"/>
                <a:sym typeface="Share Tech"/>
              </a:defRPr>
            </a:lvl8pPr>
            <a:lvl9pPr lvl="8" rtl="0">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150" name="Google Shape;150;p16"/>
          <p:cNvSpPr txBox="1"/>
          <p:nvPr>
            <p:ph idx="8" type="subTitle"/>
          </p:nvPr>
        </p:nvSpPr>
        <p:spPr>
          <a:xfrm>
            <a:off x="5335338" y="374769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51" name="Google Shape;151;p16"/>
          <p:cNvSpPr txBox="1"/>
          <p:nvPr>
            <p:ph hasCustomPrompt="1" idx="9" type="title"/>
          </p:nvPr>
        </p:nvSpPr>
        <p:spPr>
          <a:xfrm>
            <a:off x="3305300" y="121630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2" name="Google Shape;152;p16"/>
          <p:cNvSpPr txBox="1"/>
          <p:nvPr>
            <p:ph hasCustomPrompt="1" idx="13" type="title"/>
          </p:nvPr>
        </p:nvSpPr>
        <p:spPr>
          <a:xfrm>
            <a:off x="6663125" y="121630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3" name="Google Shape;153;p16"/>
          <p:cNvSpPr txBox="1"/>
          <p:nvPr>
            <p:ph hasCustomPrompt="1" idx="14" type="title"/>
          </p:nvPr>
        </p:nvSpPr>
        <p:spPr>
          <a:xfrm>
            <a:off x="3946896" y="306965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4" name="Google Shape;154;p16"/>
          <p:cNvSpPr txBox="1"/>
          <p:nvPr>
            <p:ph hasCustomPrompt="1" idx="15" type="title"/>
          </p:nvPr>
        </p:nvSpPr>
        <p:spPr>
          <a:xfrm>
            <a:off x="7304563" y="3069650"/>
            <a:ext cx="5271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5" name="Google Shape;155;p16"/>
          <p:cNvSpPr/>
          <p:nvPr/>
        </p:nvSpPr>
        <p:spPr>
          <a:xfrm>
            <a:off x="122081" y="3141950"/>
            <a:ext cx="4063800" cy="40638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4958119" y="-2062250"/>
            <a:ext cx="4063800" cy="40638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6"/>
          <p:cNvGrpSpPr/>
          <p:nvPr/>
        </p:nvGrpSpPr>
        <p:grpSpPr>
          <a:xfrm rot="5400000">
            <a:off x="81690" y="3985075"/>
            <a:ext cx="987245" cy="256500"/>
            <a:chOff x="713275" y="4065425"/>
            <a:chExt cx="987245" cy="256500"/>
          </a:xfrm>
        </p:grpSpPr>
        <p:sp>
          <p:nvSpPr>
            <p:cNvPr id="158" name="Google Shape;158;p1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6"/>
          <p:cNvGrpSpPr/>
          <p:nvPr/>
        </p:nvGrpSpPr>
        <p:grpSpPr>
          <a:xfrm rot="5400000">
            <a:off x="8075065" y="904750"/>
            <a:ext cx="987245" cy="256500"/>
            <a:chOff x="713275" y="4065425"/>
            <a:chExt cx="987245" cy="256500"/>
          </a:xfrm>
        </p:grpSpPr>
        <p:sp>
          <p:nvSpPr>
            <p:cNvPr id="162" name="Google Shape;162;p1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5">
    <p:spTree>
      <p:nvGrpSpPr>
        <p:cNvPr id="165" name="Shape 165"/>
        <p:cNvGrpSpPr/>
        <p:nvPr/>
      </p:nvGrpSpPr>
      <p:grpSpPr>
        <a:xfrm>
          <a:off x="0" y="0"/>
          <a:ext cx="0" cy="0"/>
          <a:chOff x="0" y="0"/>
          <a:chExt cx="0" cy="0"/>
        </a:xfrm>
      </p:grpSpPr>
      <p:sp>
        <p:nvSpPr>
          <p:cNvPr id="166" name="Google Shape;166;p17"/>
          <p:cNvSpPr/>
          <p:nvPr/>
        </p:nvSpPr>
        <p:spPr>
          <a:xfrm>
            <a:off x="1712850" y="-33808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1712850" y="3078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txBox="1"/>
          <p:nvPr>
            <p:ph type="title"/>
          </p:nvPr>
        </p:nvSpPr>
        <p:spPr>
          <a:xfrm>
            <a:off x="713400" y="445025"/>
            <a:ext cx="7717200" cy="615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9" name="Google Shape;169;p17"/>
          <p:cNvSpPr txBox="1"/>
          <p:nvPr>
            <p:ph idx="1" type="subTitle"/>
          </p:nvPr>
        </p:nvSpPr>
        <p:spPr>
          <a:xfrm>
            <a:off x="720300" y="1885125"/>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0" name="Google Shape;170;p17"/>
          <p:cNvSpPr txBox="1"/>
          <p:nvPr>
            <p:ph idx="2" type="subTitle"/>
          </p:nvPr>
        </p:nvSpPr>
        <p:spPr>
          <a:xfrm>
            <a:off x="720300" y="2183975"/>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1" name="Google Shape;171;p17"/>
          <p:cNvSpPr txBox="1"/>
          <p:nvPr>
            <p:ph idx="3" type="subTitle"/>
          </p:nvPr>
        </p:nvSpPr>
        <p:spPr>
          <a:xfrm>
            <a:off x="3255370" y="1885150"/>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2" name="Google Shape;172;p17"/>
          <p:cNvSpPr txBox="1"/>
          <p:nvPr>
            <p:ph idx="4" type="subTitle"/>
          </p:nvPr>
        </p:nvSpPr>
        <p:spPr>
          <a:xfrm>
            <a:off x="3257550" y="2183975"/>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3" name="Google Shape;173;p17"/>
          <p:cNvSpPr txBox="1"/>
          <p:nvPr>
            <p:ph idx="5" type="subTitle"/>
          </p:nvPr>
        </p:nvSpPr>
        <p:spPr>
          <a:xfrm>
            <a:off x="5790440" y="1875725"/>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4" name="Google Shape;174;p17"/>
          <p:cNvSpPr txBox="1"/>
          <p:nvPr>
            <p:ph idx="6" type="subTitle"/>
          </p:nvPr>
        </p:nvSpPr>
        <p:spPr>
          <a:xfrm>
            <a:off x="5792551" y="2190450"/>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5" name="Google Shape;175;p17"/>
          <p:cNvSpPr txBox="1"/>
          <p:nvPr>
            <p:ph idx="7" type="subTitle"/>
          </p:nvPr>
        </p:nvSpPr>
        <p:spPr>
          <a:xfrm>
            <a:off x="721421" y="3664251"/>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6" name="Google Shape;176;p17"/>
          <p:cNvSpPr txBox="1"/>
          <p:nvPr>
            <p:ph idx="8" type="subTitle"/>
          </p:nvPr>
        </p:nvSpPr>
        <p:spPr>
          <a:xfrm>
            <a:off x="721422" y="3978978"/>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7" name="Google Shape;177;p17"/>
          <p:cNvSpPr txBox="1"/>
          <p:nvPr>
            <p:ph idx="9" type="subTitle"/>
          </p:nvPr>
        </p:nvSpPr>
        <p:spPr>
          <a:xfrm>
            <a:off x="3255370" y="3673675"/>
            <a:ext cx="23877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78" name="Google Shape;178;p17"/>
          <p:cNvSpPr txBox="1"/>
          <p:nvPr>
            <p:ph idx="13" type="subTitle"/>
          </p:nvPr>
        </p:nvSpPr>
        <p:spPr>
          <a:xfrm>
            <a:off x="3256575" y="3972499"/>
            <a:ext cx="23856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
        <p:nvSpPr>
          <p:cNvPr id="179" name="Google Shape;179;p17"/>
          <p:cNvSpPr txBox="1"/>
          <p:nvPr>
            <p:ph idx="14" type="subTitle"/>
          </p:nvPr>
        </p:nvSpPr>
        <p:spPr>
          <a:xfrm>
            <a:off x="5790440" y="3665250"/>
            <a:ext cx="23868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180" name="Google Shape;180;p17"/>
          <p:cNvSpPr txBox="1"/>
          <p:nvPr>
            <p:ph idx="15" type="subTitle"/>
          </p:nvPr>
        </p:nvSpPr>
        <p:spPr>
          <a:xfrm>
            <a:off x="5792551" y="3978975"/>
            <a:ext cx="23847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1200"/>
              </a:spcBef>
              <a:spcAft>
                <a:spcPts val="0"/>
              </a:spcAft>
              <a:buNone/>
              <a:defRPr b="1" sz="1600"/>
            </a:lvl2pPr>
            <a:lvl3pPr lvl="2" rtl="0" algn="ctr">
              <a:lnSpc>
                <a:spcPct val="100000"/>
              </a:lnSpc>
              <a:spcBef>
                <a:spcPts val="1200"/>
              </a:spcBef>
              <a:spcAft>
                <a:spcPts val="0"/>
              </a:spcAft>
              <a:buNone/>
              <a:defRPr b="1" sz="1600"/>
            </a:lvl3pPr>
            <a:lvl4pPr lvl="3" rtl="0" algn="ctr">
              <a:lnSpc>
                <a:spcPct val="100000"/>
              </a:lnSpc>
              <a:spcBef>
                <a:spcPts val="1200"/>
              </a:spcBef>
              <a:spcAft>
                <a:spcPts val="0"/>
              </a:spcAft>
              <a:buNone/>
              <a:defRPr b="1" sz="1600"/>
            </a:lvl4pPr>
            <a:lvl5pPr lvl="4" rtl="0" algn="ctr">
              <a:lnSpc>
                <a:spcPct val="100000"/>
              </a:lnSpc>
              <a:spcBef>
                <a:spcPts val="1200"/>
              </a:spcBef>
              <a:spcAft>
                <a:spcPts val="0"/>
              </a:spcAft>
              <a:buNone/>
              <a:defRPr b="1" sz="1600"/>
            </a:lvl5pPr>
            <a:lvl6pPr lvl="5" rtl="0" algn="ctr">
              <a:lnSpc>
                <a:spcPct val="100000"/>
              </a:lnSpc>
              <a:spcBef>
                <a:spcPts val="1200"/>
              </a:spcBef>
              <a:spcAft>
                <a:spcPts val="0"/>
              </a:spcAft>
              <a:buNone/>
              <a:defRPr b="1" sz="1600"/>
            </a:lvl6pPr>
            <a:lvl7pPr lvl="6" rtl="0" algn="ctr">
              <a:lnSpc>
                <a:spcPct val="100000"/>
              </a:lnSpc>
              <a:spcBef>
                <a:spcPts val="1200"/>
              </a:spcBef>
              <a:spcAft>
                <a:spcPts val="0"/>
              </a:spcAft>
              <a:buNone/>
              <a:defRPr b="1" sz="1600"/>
            </a:lvl7pPr>
            <a:lvl8pPr lvl="7" rtl="0" algn="ctr">
              <a:lnSpc>
                <a:spcPct val="100000"/>
              </a:lnSpc>
              <a:spcBef>
                <a:spcPts val="1200"/>
              </a:spcBef>
              <a:spcAft>
                <a:spcPts val="0"/>
              </a:spcAft>
              <a:buNone/>
              <a:defRPr b="1" sz="1600"/>
            </a:lvl8pPr>
            <a:lvl9pPr lvl="8" rtl="0" algn="ctr">
              <a:lnSpc>
                <a:spcPct val="100000"/>
              </a:lnSpc>
              <a:spcBef>
                <a:spcPts val="1200"/>
              </a:spcBef>
              <a:spcAft>
                <a:spcPts val="1200"/>
              </a:spcAft>
              <a:buNone/>
              <a:defRPr b="1"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4">
    <p:spTree>
      <p:nvGrpSpPr>
        <p:cNvPr id="181" name="Shape 181"/>
        <p:cNvGrpSpPr/>
        <p:nvPr/>
      </p:nvGrpSpPr>
      <p:grpSpPr>
        <a:xfrm>
          <a:off x="0" y="0"/>
          <a:ext cx="0" cy="0"/>
          <a:chOff x="0" y="0"/>
          <a:chExt cx="0" cy="0"/>
        </a:xfrm>
      </p:grpSpPr>
      <p:sp>
        <p:nvSpPr>
          <p:cNvPr id="182" name="Google Shape;182;p18"/>
          <p:cNvSpPr/>
          <p:nvPr/>
        </p:nvSpPr>
        <p:spPr>
          <a:xfrm>
            <a:off x="-1035875" y="3858700"/>
            <a:ext cx="2207400" cy="22074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3863825" y="35640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txBox="1"/>
          <p:nvPr>
            <p:ph type="title"/>
          </p:nvPr>
        </p:nvSpPr>
        <p:spPr>
          <a:xfrm>
            <a:off x="715500" y="2354100"/>
            <a:ext cx="40395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5" name="Google Shape;185;p18"/>
          <p:cNvSpPr txBox="1"/>
          <p:nvPr>
            <p:ph idx="1" type="subTitle"/>
          </p:nvPr>
        </p:nvSpPr>
        <p:spPr>
          <a:xfrm>
            <a:off x="713400" y="3188100"/>
            <a:ext cx="4041600" cy="141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
        <p:nvSpPr>
          <p:cNvPr id="186" name="Google Shape;186;p18"/>
          <p:cNvSpPr/>
          <p:nvPr/>
        </p:nvSpPr>
        <p:spPr>
          <a:xfrm>
            <a:off x="8488569" y="3741700"/>
            <a:ext cx="445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_1">
    <p:spTree>
      <p:nvGrpSpPr>
        <p:cNvPr id="187" name="Shape 187"/>
        <p:cNvGrpSpPr/>
        <p:nvPr/>
      </p:nvGrpSpPr>
      <p:grpSpPr>
        <a:xfrm>
          <a:off x="0" y="0"/>
          <a:ext cx="0" cy="0"/>
          <a:chOff x="0" y="0"/>
          <a:chExt cx="0" cy="0"/>
        </a:xfrm>
      </p:grpSpPr>
      <p:sp>
        <p:nvSpPr>
          <p:cNvPr id="188" name="Google Shape;188;p19"/>
          <p:cNvSpPr/>
          <p:nvPr/>
        </p:nvSpPr>
        <p:spPr>
          <a:xfrm>
            <a:off x="3577350" y="510150"/>
            <a:ext cx="2976600" cy="29766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2430600" y="2102850"/>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txBox="1"/>
          <p:nvPr>
            <p:ph type="title"/>
          </p:nvPr>
        </p:nvSpPr>
        <p:spPr>
          <a:xfrm>
            <a:off x="714475" y="706900"/>
            <a:ext cx="26943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solidFill>
                  <a:schemeClr val="dk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1" name="Google Shape;191;p19"/>
          <p:cNvSpPr txBox="1"/>
          <p:nvPr>
            <p:ph idx="1" type="subTitle"/>
          </p:nvPr>
        </p:nvSpPr>
        <p:spPr>
          <a:xfrm>
            <a:off x="713400" y="1751013"/>
            <a:ext cx="26943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dk2"/>
                </a:solidFill>
              </a:defRPr>
            </a:lvl1pPr>
            <a:lvl2pPr lvl="1" rtl="0">
              <a:lnSpc>
                <a:spcPct val="100000"/>
              </a:lnSpc>
              <a:spcBef>
                <a:spcPts val="1200"/>
              </a:spcBef>
              <a:spcAft>
                <a:spcPts val="0"/>
              </a:spcAft>
              <a:buNone/>
              <a:defRPr b="1" sz="1600">
                <a:solidFill>
                  <a:schemeClr val="dk2"/>
                </a:solidFill>
              </a:defRPr>
            </a:lvl2pPr>
            <a:lvl3pPr lvl="2" rtl="0">
              <a:lnSpc>
                <a:spcPct val="100000"/>
              </a:lnSpc>
              <a:spcBef>
                <a:spcPts val="1200"/>
              </a:spcBef>
              <a:spcAft>
                <a:spcPts val="0"/>
              </a:spcAft>
              <a:buNone/>
              <a:defRPr b="1" sz="1600">
                <a:solidFill>
                  <a:schemeClr val="dk2"/>
                </a:solidFill>
              </a:defRPr>
            </a:lvl3pPr>
            <a:lvl4pPr lvl="3" rtl="0">
              <a:lnSpc>
                <a:spcPct val="100000"/>
              </a:lnSpc>
              <a:spcBef>
                <a:spcPts val="1200"/>
              </a:spcBef>
              <a:spcAft>
                <a:spcPts val="0"/>
              </a:spcAft>
              <a:buNone/>
              <a:defRPr b="1" sz="1600">
                <a:solidFill>
                  <a:schemeClr val="dk2"/>
                </a:solidFill>
              </a:defRPr>
            </a:lvl4pPr>
            <a:lvl5pPr lvl="4" rtl="0">
              <a:lnSpc>
                <a:spcPct val="100000"/>
              </a:lnSpc>
              <a:spcBef>
                <a:spcPts val="1200"/>
              </a:spcBef>
              <a:spcAft>
                <a:spcPts val="0"/>
              </a:spcAft>
              <a:buNone/>
              <a:defRPr b="1" sz="1600">
                <a:solidFill>
                  <a:schemeClr val="dk2"/>
                </a:solidFill>
              </a:defRPr>
            </a:lvl5pPr>
            <a:lvl6pPr lvl="5" rtl="0">
              <a:lnSpc>
                <a:spcPct val="100000"/>
              </a:lnSpc>
              <a:spcBef>
                <a:spcPts val="1200"/>
              </a:spcBef>
              <a:spcAft>
                <a:spcPts val="0"/>
              </a:spcAft>
              <a:buNone/>
              <a:defRPr b="1" sz="1600">
                <a:solidFill>
                  <a:schemeClr val="dk2"/>
                </a:solidFill>
              </a:defRPr>
            </a:lvl6pPr>
            <a:lvl7pPr lvl="6" rtl="0">
              <a:lnSpc>
                <a:spcPct val="100000"/>
              </a:lnSpc>
              <a:spcBef>
                <a:spcPts val="1200"/>
              </a:spcBef>
              <a:spcAft>
                <a:spcPts val="0"/>
              </a:spcAft>
              <a:buNone/>
              <a:defRPr b="1" sz="1600">
                <a:solidFill>
                  <a:schemeClr val="dk2"/>
                </a:solidFill>
              </a:defRPr>
            </a:lvl7pPr>
            <a:lvl8pPr lvl="7" rtl="0">
              <a:lnSpc>
                <a:spcPct val="100000"/>
              </a:lnSpc>
              <a:spcBef>
                <a:spcPts val="1200"/>
              </a:spcBef>
              <a:spcAft>
                <a:spcPts val="0"/>
              </a:spcAft>
              <a:buNone/>
              <a:defRPr b="1" sz="1600">
                <a:solidFill>
                  <a:schemeClr val="dk2"/>
                </a:solidFill>
              </a:defRPr>
            </a:lvl8pPr>
            <a:lvl9pPr lvl="8" rtl="0">
              <a:lnSpc>
                <a:spcPct val="100000"/>
              </a:lnSpc>
              <a:spcBef>
                <a:spcPts val="1200"/>
              </a:spcBef>
              <a:spcAft>
                <a:spcPts val="1200"/>
              </a:spcAft>
              <a:buNone/>
              <a:defRPr b="1" sz="1600">
                <a:solidFill>
                  <a:schemeClr val="dk2"/>
                </a:solidFill>
              </a:defRPr>
            </a:lvl9pPr>
          </a:lstStyle>
          <a:p/>
        </p:txBody>
      </p:sp>
      <p:sp>
        <p:nvSpPr>
          <p:cNvPr id="192" name="Google Shape;192;p19"/>
          <p:cNvSpPr/>
          <p:nvPr/>
        </p:nvSpPr>
        <p:spPr>
          <a:xfrm>
            <a:off x="7350000" y="-1199175"/>
            <a:ext cx="3242100" cy="3242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_1_1">
    <p:spTree>
      <p:nvGrpSpPr>
        <p:cNvPr id="193" name="Shape 193"/>
        <p:cNvGrpSpPr/>
        <p:nvPr/>
      </p:nvGrpSpPr>
      <p:grpSpPr>
        <a:xfrm>
          <a:off x="0" y="0"/>
          <a:ext cx="0" cy="0"/>
          <a:chOff x="0" y="0"/>
          <a:chExt cx="0" cy="0"/>
        </a:xfrm>
      </p:grpSpPr>
      <p:sp>
        <p:nvSpPr>
          <p:cNvPr id="194" name="Google Shape;194;p20"/>
          <p:cNvSpPr/>
          <p:nvPr/>
        </p:nvSpPr>
        <p:spPr>
          <a:xfrm>
            <a:off x="2467950" y="1403350"/>
            <a:ext cx="3605100" cy="3605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6004575" y="-9531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ph type="title"/>
          </p:nvPr>
        </p:nvSpPr>
        <p:spPr>
          <a:xfrm>
            <a:off x="5727450" y="2469075"/>
            <a:ext cx="2694300" cy="615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7" name="Google Shape;197;p20"/>
          <p:cNvSpPr txBox="1"/>
          <p:nvPr>
            <p:ph idx="1" type="subTitle"/>
          </p:nvPr>
        </p:nvSpPr>
        <p:spPr>
          <a:xfrm>
            <a:off x="5727451" y="3513212"/>
            <a:ext cx="2694300" cy="92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600"/>
            </a:lvl1pPr>
            <a:lvl2pPr lvl="1" rtl="0" algn="r">
              <a:lnSpc>
                <a:spcPct val="100000"/>
              </a:lnSpc>
              <a:spcBef>
                <a:spcPts val="1200"/>
              </a:spcBef>
              <a:spcAft>
                <a:spcPts val="0"/>
              </a:spcAft>
              <a:buNone/>
              <a:defRPr b="1" sz="1600"/>
            </a:lvl2pPr>
            <a:lvl3pPr lvl="2" rtl="0" algn="r">
              <a:lnSpc>
                <a:spcPct val="100000"/>
              </a:lnSpc>
              <a:spcBef>
                <a:spcPts val="1200"/>
              </a:spcBef>
              <a:spcAft>
                <a:spcPts val="0"/>
              </a:spcAft>
              <a:buNone/>
              <a:defRPr b="1" sz="1600"/>
            </a:lvl3pPr>
            <a:lvl4pPr lvl="3" rtl="0" algn="r">
              <a:lnSpc>
                <a:spcPct val="100000"/>
              </a:lnSpc>
              <a:spcBef>
                <a:spcPts val="1200"/>
              </a:spcBef>
              <a:spcAft>
                <a:spcPts val="0"/>
              </a:spcAft>
              <a:buNone/>
              <a:defRPr b="1" sz="1600"/>
            </a:lvl4pPr>
            <a:lvl5pPr lvl="4" rtl="0" algn="r">
              <a:lnSpc>
                <a:spcPct val="100000"/>
              </a:lnSpc>
              <a:spcBef>
                <a:spcPts val="1200"/>
              </a:spcBef>
              <a:spcAft>
                <a:spcPts val="0"/>
              </a:spcAft>
              <a:buNone/>
              <a:defRPr b="1" sz="1600"/>
            </a:lvl5pPr>
            <a:lvl6pPr lvl="5" rtl="0" algn="r">
              <a:lnSpc>
                <a:spcPct val="100000"/>
              </a:lnSpc>
              <a:spcBef>
                <a:spcPts val="1200"/>
              </a:spcBef>
              <a:spcAft>
                <a:spcPts val="0"/>
              </a:spcAft>
              <a:buNone/>
              <a:defRPr b="1" sz="1600"/>
            </a:lvl6pPr>
            <a:lvl7pPr lvl="6" rtl="0" algn="r">
              <a:lnSpc>
                <a:spcPct val="100000"/>
              </a:lnSpc>
              <a:spcBef>
                <a:spcPts val="1200"/>
              </a:spcBef>
              <a:spcAft>
                <a:spcPts val="0"/>
              </a:spcAft>
              <a:buNone/>
              <a:defRPr b="1" sz="1600"/>
            </a:lvl7pPr>
            <a:lvl8pPr lvl="7" rtl="0" algn="r">
              <a:lnSpc>
                <a:spcPct val="100000"/>
              </a:lnSpc>
              <a:spcBef>
                <a:spcPts val="1200"/>
              </a:spcBef>
              <a:spcAft>
                <a:spcPts val="0"/>
              </a:spcAft>
              <a:buNone/>
              <a:defRPr b="1" sz="1600"/>
            </a:lvl8pPr>
            <a:lvl9pPr lvl="8" rtl="0" algn="r">
              <a:lnSpc>
                <a:spcPct val="100000"/>
              </a:lnSpc>
              <a:spcBef>
                <a:spcPts val="1200"/>
              </a:spcBef>
              <a:spcAft>
                <a:spcPts val="1200"/>
              </a:spcAft>
              <a:buNone/>
              <a:defRPr b="1"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1542450" y="3501600"/>
            <a:ext cx="3161100" cy="31611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hasCustomPrompt="1" type="title"/>
          </p:nvPr>
        </p:nvSpPr>
        <p:spPr>
          <a:xfrm>
            <a:off x="1234935" y="1602638"/>
            <a:ext cx="1234500" cy="110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6" name="Google Shape;16;p3"/>
          <p:cNvSpPr txBox="1"/>
          <p:nvPr>
            <p:ph idx="1" type="subTitle"/>
          </p:nvPr>
        </p:nvSpPr>
        <p:spPr>
          <a:xfrm>
            <a:off x="713401" y="3936588"/>
            <a:ext cx="24201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b="1" sz="1600"/>
            </a:lvl2pPr>
            <a:lvl3pPr lvl="2" rtl="0">
              <a:lnSpc>
                <a:spcPct val="100000"/>
              </a:lnSpc>
              <a:spcBef>
                <a:spcPts val="0"/>
              </a:spcBef>
              <a:spcAft>
                <a:spcPts val="0"/>
              </a:spcAft>
              <a:buNone/>
              <a:defRPr b="1" sz="1600"/>
            </a:lvl3pPr>
            <a:lvl4pPr lvl="3" rtl="0">
              <a:lnSpc>
                <a:spcPct val="100000"/>
              </a:lnSpc>
              <a:spcBef>
                <a:spcPts val="0"/>
              </a:spcBef>
              <a:spcAft>
                <a:spcPts val="0"/>
              </a:spcAft>
              <a:buNone/>
              <a:defRPr b="1" sz="1600"/>
            </a:lvl4pPr>
            <a:lvl5pPr lvl="4" rtl="0">
              <a:lnSpc>
                <a:spcPct val="100000"/>
              </a:lnSpc>
              <a:spcBef>
                <a:spcPts val="0"/>
              </a:spcBef>
              <a:spcAft>
                <a:spcPts val="0"/>
              </a:spcAft>
              <a:buNone/>
              <a:defRPr b="1" sz="1600"/>
            </a:lvl5pPr>
            <a:lvl6pPr lvl="5" rtl="0">
              <a:lnSpc>
                <a:spcPct val="100000"/>
              </a:lnSpc>
              <a:spcBef>
                <a:spcPts val="0"/>
              </a:spcBef>
              <a:spcAft>
                <a:spcPts val="0"/>
              </a:spcAft>
              <a:buNone/>
              <a:defRPr b="1" sz="1600"/>
            </a:lvl6pPr>
            <a:lvl7pPr lvl="6" rtl="0">
              <a:lnSpc>
                <a:spcPct val="100000"/>
              </a:lnSpc>
              <a:spcBef>
                <a:spcPts val="0"/>
              </a:spcBef>
              <a:spcAft>
                <a:spcPts val="0"/>
              </a:spcAft>
              <a:buNone/>
              <a:defRPr b="1" sz="1600"/>
            </a:lvl7pPr>
            <a:lvl8pPr lvl="7" rtl="0">
              <a:lnSpc>
                <a:spcPct val="100000"/>
              </a:lnSpc>
              <a:spcBef>
                <a:spcPts val="0"/>
              </a:spcBef>
              <a:spcAft>
                <a:spcPts val="0"/>
              </a:spcAft>
              <a:buNone/>
              <a:defRPr b="1" sz="1600"/>
            </a:lvl8pPr>
            <a:lvl9pPr lvl="8" rtl="0">
              <a:lnSpc>
                <a:spcPct val="100000"/>
              </a:lnSpc>
              <a:spcBef>
                <a:spcPts val="0"/>
              </a:spcBef>
              <a:spcAft>
                <a:spcPts val="0"/>
              </a:spcAft>
              <a:buNone/>
              <a:defRPr b="1" sz="1600"/>
            </a:lvl9pPr>
          </a:lstStyle>
          <a:p/>
        </p:txBody>
      </p:sp>
      <p:sp>
        <p:nvSpPr>
          <p:cNvPr id="17" name="Google Shape;17;p3"/>
          <p:cNvSpPr txBox="1"/>
          <p:nvPr>
            <p:ph idx="2" type="title"/>
          </p:nvPr>
        </p:nvSpPr>
        <p:spPr>
          <a:xfrm>
            <a:off x="713400" y="2848038"/>
            <a:ext cx="4492200" cy="800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8" name="Google Shape;18;p3"/>
          <p:cNvGrpSpPr/>
          <p:nvPr/>
        </p:nvGrpSpPr>
        <p:grpSpPr>
          <a:xfrm>
            <a:off x="476375" y="464863"/>
            <a:ext cx="987245" cy="256500"/>
            <a:chOff x="713275" y="4065425"/>
            <a:chExt cx="987245" cy="256500"/>
          </a:xfrm>
        </p:grpSpPr>
        <p:sp>
          <p:nvSpPr>
            <p:cNvPr id="19" name="Google Shape;19;p3"/>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4_1_1_1">
    <p:spTree>
      <p:nvGrpSpPr>
        <p:cNvPr id="198" name="Shape 198"/>
        <p:cNvGrpSpPr/>
        <p:nvPr/>
      </p:nvGrpSpPr>
      <p:grpSpPr>
        <a:xfrm>
          <a:off x="0" y="0"/>
          <a:ext cx="0" cy="0"/>
          <a:chOff x="0" y="0"/>
          <a:chExt cx="0" cy="0"/>
        </a:xfrm>
      </p:grpSpPr>
      <p:sp>
        <p:nvSpPr>
          <p:cNvPr id="199" name="Google Shape;199;p21"/>
          <p:cNvSpPr/>
          <p:nvPr/>
        </p:nvSpPr>
        <p:spPr>
          <a:xfrm>
            <a:off x="-1461700" y="-1217787"/>
            <a:ext cx="3337200" cy="333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5914475" y="-2874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txBox="1"/>
          <p:nvPr>
            <p:ph type="title"/>
          </p:nvPr>
        </p:nvSpPr>
        <p:spPr>
          <a:xfrm>
            <a:off x="713400" y="1371300"/>
            <a:ext cx="2798700" cy="1477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2" name="Google Shape;202;p21"/>
          <p:cNvSpPr txBox="1"/>
          <p:nvPr>
            <p:ph idx="1" type="subTitle"/>
          </p:nvPr>
        </p:nvSpPr>
        <p:spPr>
          <a:xfrm>
            <a:off x="713401" y="2848805"/>
            <a:ext cx="27987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4_1_1_1_1">
    <p:spTree>
      <p:nvGrpSpPr>
        <p:cNvPr id="203" name="Shape 203"/>
        <p:cNvGrpSpPr/>
        <p:nvPr/>
      </p:nvGrpSpPr>
      <p:grpSpPr>
        <a:xfrm>
          <a:off x="0" y="0"/>
          <a:ext cx="0" cy="0"/>
          <a:chOff x="0" y="0"/>
          <a:chExt cx="0" cy="0"/>
        </a:xfrm>
      </p:grpSpPr>
      <p:sp>
        <p:nvSpPr>
          <p:cNvPr id="204" name="Google Shape;204;p22"/>
          <p:cNvSpPr/>
          <p:nvPr/>
        </p:nvSpPr>
        <p:spPr>
          <a:xfrm>
            <a:off x="-1505500" y="-21275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6867525" y="3073025"/>
            <a:ext cx="4267200" cy="426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txBox="1"/>
          <p:nvPr>
            <p:ph type="title"/>
          </p:nvPr>
        </p:nvSpPr>
        <p:spPr>
          <a:xfrm>
            <a:off x="713400" y="1679100"/>
            <a:ext cx="3153600" cy="61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7" name="Google Shape;207;p22"/>
          <p:cNvSpPr txBox="1"/>
          <p:nvPr>
            <p:ph idx="1" type="subTitle"/>
          </p:nvPr>
        </p:nvSpPr>
        <p:spPr>
          <a:xfrm>
            <a:off x="713401" y="2294701"/>
            <a:ext cx="3153600" cy="116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4_1_1_1_1_1">
    <p:spTree>
      <p:nvGrpSpPr>
        <p:cNvPr id="208" name="Shape 208"/>
        <p:cNvGrpSpPr/>
        <p:nvPr/>
      </p:nvGrpSpPr>
      <p:grpSpPr>
        <a:xfrm>
          <a:off x="0" y="0"/>
          <a:ext cx="0" cy="0"/>
          <a:chOff x="0" y="0"/>
          <a:chExt cx="0" cy="0"/>
        </a:xfrm>
      </p:grpSpPr>
      <p:sp>
        <p:nvSpPr>
          <p:cNvPr id="209" name="Google Shape;209;p23"/>
          <p:cNvSpPr/>
          <p:nvPr/>
        </p:nvSpPr>
        <p:spPr>
          <a:xfrm>
            <a:off x="-986975" y="-1377662"/>
            <a:ext cx="2964900" cy="29649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1" name="Google Shape;211;p23"/>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434343"/>
              </a:buClr>
              <a:buSzPts val="1200"/>
              <a:buChar char="●"/>
              <a:defRPr sz="1600"/>
            </a:lvl1pPr>
            <a:lvl2pPr indent="-304800" lvl="1" marL="914400" rtl="0">
              <a:spcBef>
                <a:spcPts val="0"/>
              </a:spcBef>
              <a:spcAft>
                <a:spcPts val="0"/>
              </a:spcAft>
              <a:buClr>
                <a:srgbClr val="434343"/>
              </a:buClr>
              <a:buSzPts val="1200"/>
              <a:buFont typeface="Roboto Condensed Light"/>
              <a:buChar char="○"/>
              <a:defRPr/>
            </a:lvl2pPr>
            <a:lvl3pPr indent="-304800" lvl="2" marL="1371600" rtl="0">
              <a:spcBef>
                <a:spcPts val="0"/>
              </a:spcBef>
              <a:spcAft>
                <a:spcPts val="0"/>
              </a:spcAft>
              <a:buClr>
                <a:srgbClr val="434343"/>
              </a:buClr>
              <a:buSzPts val="1200"/>
              <a:buFont typeface="Roboto Condensed Light"/>
              <a:buChar char="■"/>
              <a:defRPr/>
            </a:lvl3pPr>
            <a:lvl4pPr indent="-304800" lvl="3" marL="1828800" rtl="0">
              <a:spcBef>
                <a:spcPts val="0"/>
              </a:spcBef>
              <a:spcAft>
                <a:spcPts val="0"/>
              </a:spcAft>
              <a:buClr>
                <a:srgbClr val="434343"/>
              </a:buClr>
              <a:buSzPts val="1200"/>
              <a:buFont typeface="Roboto Condensed Light"/>
              <a:buChar char="●"/>
              <a:defRPr/>
            </a:lvl4pPr>
            <a:lvl5pPr indent="-304800" lvl="4" marL="2286000" rtl="0">
              <a:spcBef>
                <a:spcPts val="0"/>
              </a:spcBef>
              <a:spcAft>
                <a:spcPts val="0"/>
              </a:spcAft>
              <a:buClr>
                <a:srgbClr val="434343"/>
              </a:buClr>
              <a:buSzPts val="1200"/>
              <a:buFont typeface="Roboto Condensed Light"/>
              <a:buChar char="○"/>
              <a:defRPr/>
            </a:lvl5pPr>
            <a:lvl6pPr indent="-304800" lvl="5" marL="2743200" rtl="0">
              <a:spcBef>
                <a:spcPts val="0"/>
              </a:spcBef>
              <a:spcAft>
                <a:spcPts val="0"/>
              </a:spcAft>
              <a:buClr>
                <a:srgbClr val="434343"/>
              </a:buClr>
              <a:buSzPts val="1200"/>
              <a:buFont typeface="Roboto Condensed Light"/>
              <a:buChar char="■"/>
              <a:defRPr/>
            </a:lvl6pPr>
            <a:lvl7pPr indent="-304800" lvl="6" marL="3200400" rtl="0">
              <a:spcBef>
                <a:spcPts val="0"/>
              </a:spcBef>
              <a:spcAft>
                <a:spcPts val="0"/>
              </a:spcAft>
              <a:buClr>
                <a:srgbClr val="434343"/>
              </a:buClr>
              <a:buSzPts val="1200"/>
              <a:buFont typeface="Roboto Condensed Light"/>
              <a:buChar char="●"/>
              <a:defRPr/>
            </a:lvl7pPr>
            <a:lvl8pPr indent="-304800" lvl="7" marL="3657600" rtl="0">
              <a:spcBef>
                <a:spcPts val="0"/>
              </a:spcBef>
              <a:spcAft>
                <a:spcPts val="0"/>
              </a:spcAft>
              <a:buClr>
                <a:srgbClr val="434343"/>
              </a:buClr>
              <a:buSzPts val="1200"/>
              <a:buFont typeface="Roboto Condensed Light"/>
              <a:buChar char="○"/>
              <a:defRPr/>
            </a:lvl8pPr>
            <a:lvl9pPr indent="-304800" lvl="8" marL="4114800" rtl="0">
              <a:spcBef>
                <a:spcPts val="0"/>
              </a:spcBef>
              <a:spcAft>
                <a:spcPts val="0"/>
              </a:spcAft>
              <a:buClr>
                <a:srgbClr val="434343"/>
              </a:buClr>
              <a:buSzPts val="1200"/>
              <a:buFont typeface="Roboto Condensed Light"/>
              <a:buChar char="■"/>
              <a:defRPr/>
            </a:lvl9pPr>
          </a:lstStyle>
          <a:p/>
        </p:txBody>
      </p:sp>
      <p:grpSp>
        <p:nvGrpSpPr>
          <p:cNvPr id="212" name="Google Shape;212;p23"/>
          <p:cNvGrpSpPr/>
          <p:nvPr/>
        </p:nvGrpSpPr>
        <p:grpSpPr>
          <a:xfrm>
            <a:off x="-72925" y="-72687"/>
            <a:ext cx="2689025" cy="354925"/>
            <a:chOff x="491775" y="19025"/>
            <a:chExt cx="2689025" cy="354925"/>
          </a:xfrm>
        </p:grpSpPr>
        <p:cxnSp>
          <p:nvCxnSpPr>
            <p:cNvPr id="213" name="Google Shape;213;p23"/>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14" name="Google Shape;214;p2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15" name="Google Shape;215;p23"/>
          <p:cNvGrpSpPr/>
          <p:nvPr/>
        </p:nvGrpSpPr>
        <p:grpSpPr>
          <a:xfrm rot="10800000">
            <a:off x="6527900" y="4861263"/>
            <a:ext cx="2689025" cy="354925"/>
            <a:chOff x="491775" y="19025"/>
            <a:chExt cx="2689025" cy="354925"/>
          </a:xfrm>
        </p:grpSpPr>
        <p:cxnSp>
          <p:nvCxnSpPr>
            <p:cNvPr id="216" name="Google Shape;216;p23"/>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17" name="Google Shape;217;p23"/>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_1">
    <p:spTree>
      <p:nvGrpSpPr>
        <p:cNvPr id="218" name="Shape 218"/>
        <p:cNvGrpSpPr/>
        <p:nvPr/>
      </p:nvGrpSpPr>
      <p:grpSpPr>
        <a:xfrm>
          <a:off x="0" y="0"/>
          <a:ext cx="0" cy="0"/>
          <a:chOff x="0" y="0"/>
          <a:chExt cx="0" cy="0"/>
        </a:xfrm>
      </p:grpSpPr>
      <p:sp>
        <p:nvSpPr>
          <p:cNvPr id="219" name="Google Shape;219;p24"/>
          <p:cNvSpPr/>
          <p:nvPr/>
        </p:nvSpPr>
        <p:spPr>
          <a:xfrm>
            <a:off x="3238550" y="-21467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866500" y="3183350"/>
            <a:ext cx="4210200" cy="4210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txBox="1"/>
          <p:nvPr>
            <p:ph type="title"/>
          </p:nvPr>
        </p:nvSpPr>
        <p:spPr>
          <a:xfrm>
            <a:off x="3238550" y="3392325"/>
            <a:ext cx="2667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b="1" sz="1800"/>
            </a:lvl2pPr>
            <a:lvl3pPr lvl="2" rtl="0" algn="ctr">
              <a:spcBef>
                <a:spcPts val="0"/>
              </a:spcBef>
              <a:spcAft>
                <a:spcPts val="0"/>
              </a:spcAft>
              <a:buNone/>
              <a:defRPr b="1" sz="1800"/>
            </a:lvl3pPr>
            <a:lvl4pPr lvl="3" rtl="0" algn="ctr">
              <a:spcBef>
                <a:spcPts val="0"/>
              </a:spcBef>
              <a:spcAft>
                <a:spcPts val="0"/>
              </a:spcAft>
              <a:buNone/>
              <a:defRPr b="1" sz="1800"/>
            </a:lvl4pPr>
            <a:lvl5pPr lvl="4" rtl="0" algn="ctr">
              <a:spcBef>
                <a:spcPts val="0"/>
              </a:spcBef>
              <a:spcAft>
                <a:spcPts val="0"/>
              </a:spcAft>
              <a:buNone/>
              <a:defRPr b="1" sz="1800"/>
            </a:lvl5pPr>
            <a:lvl6pPr lvl="5" rtl="0" algn="ctr">
              <a:spcBef>
                <a:spcPts val="0"/>
              </a:spcBef>
              <a:spcAft>
                <a:spcPts val="0"/>
              </a:spcAft>
              <a:buNone/>
              <a:defRPr b="1" sz="1800"/>
            </a:lvl6pPr>
            <a:lvl7pPr lvl="6" rtl="0" algn="ctr">
              <a:spcBef>
                <a:spcPts val="0"/>
              </a:spcBef>
              <a:spcAft>
                <a:spcPts val="0"/>
              </a:spcAft>
              <a:buNone/>
              <a:defRPr b="1" sz="1800"/>
            </a:lvl7pPr>
            <a:lvl8pPr lvl="7" rtl="0" algn="ctr">
              <a:spcBef>
                <a:spcPts val="0"/>
              </a:spcBef>
              <a:spcAft>
                <a:spcPts val="0"/>
              </a:spcAft>
              <a:buNone/>
              <a:defRPr b="1" sz="1800"/>
            </a:lvl8pPr>
            <a:lvl9pPr lvl="8" rtl="0" algn="ctr">
              <a:spcBef>
                <a:spcPts val="0"/>
              </a:spcBef>
              <a:spcAft>
                <a:spcPts val="0"/>
              </a:spcAft>
              <a:buNone/>
              <a:defRPr b="1" sz="1800"/>
            </a:lvl9pPr>
          </a:lstStyle>
          <a:p/>
        </p:txBody>
      </p:sp>
      <p:sp>
        <p:nvSpPr>
          <p:cNvPr id="222" name="Google Shape;222;p24"/>
          <p:cNvSpPr txBox="1"/>
          <p:nvPr>
            <p:ph idx="1" type="subTitle"/>
          </p:nvPr>
        </p:nvSpPr>
        <p:spPr>
          <a:xfrm>
            <a:off x="2087250" y="1890338"/>
            <a:ext cx="49695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400"/>
            </a:lvl1pPr>
            <a:lvl2pPr lvl="1" rtl="0" algn="ctr">
              <a:spcBef>
                <a:spcPts val="1200"/>
              </a:spcBef>
              <a:spcAft>
                <a:spcPts val="0"/>
              </a:spcAft>
              <a:buNone/>
              <a:defRPr b="1" sz="2400"/>
            </a:lvl2pPr>
            <a:lvl3pPr lvl="2" rtl="0" algn="ctr">
              <a:spcBef>
                <a:spcPts val="1200"/>
              </a:spcBef>
              <a:spcAft>
                <a:spcPts val="0"/>
              </a:spcAft>
              <a:buNone/>
              <a:defRPr b="1" sz="2400"/>
            </a:lvl3pPr>
            <a:lvl4pPr lvl="3" rtl="0" algn="ctr">
              <a:spcBef>
                <a:spcPts val="1200"/>
              </a:spcBef>
              <a:spcAft>
                <a:spcPts val="0"/>
              </a:spcAft>
              <a:buNone/>
              <a:defRPr b="1" sz="2400"/>
            </a:lvl4pPr>
            <a:lvl5pPr lvl="4" rtl="0" algn="ctr">
              <a:spcBef>
                <a:spcPts val="1200"/>
              </a:spcBef>
              <a:spcAft>
                <a:spcPts val="0"/>
              </a:spcAft>
              <a:buNone/>
              <a:defRPr b="1" sz="2400"/>
            </a:lvl5pPr>
            <a:lvl6pPr lvl="5" rtl="0" algn="ctr">
              <a:spcBef>
                <a:spcPts val="1200"/>
              </a:spcBef>
              <a:spcAft>
                <a:spcPts val="0"/>
              </a:spcAft>
              <a:buNone/>
              <a:defRPr b="1" sz="2400"/>
            </a:lvl6pPr>
            <a:lvl7pPr lvl="6" rtl="0" algn="ctr">
              <a:spcBef>
                <a:spcPts val="1200"/>
              </a:spcBef>
              <a:spcAft>
                <a:spcPts val="0"/>
              </a:spcAft>
              <a:buNone/>
              <a:defRPr b="1" sz="2400"/>
            </a:lvl7pPr>
            <a:lvl8pPr lvl="7" rtl="0" algn="ctr">
              <a:spcBef>
                <a:spcPts val="1200"/>
              </a:spcBef>
              <a:spcAft>
                <a:spcPts val="0"/>
              </a:spcAft>
              <a:buNone/>
              <a:defRPr b="1" sz="2400"/>
            </a:lvl8pPr>
            <a:lvl9pPr lvl="8" rtl="0" algn="ctr">
              <a:spcBef>
                <a:spcPts val="1200"/>
              </a:spcBef>
              <a:spcAft>
                <a:spcPts val="1200"/>
              </a:spcAft>
              <a:buNone/>
              <a:defRPr b="1" sz="2400"/>
            </a:lvl9pPr>
          </a:lstStyle>
          <a:p/>
        </p:txBody>
      </p:sp>
      <p:grpSp>
        <p:nvGrpSpPr>
          <p:cNvPr id="223" name="Google Shape;223;p24"/>
          <p:cNvGrpSpPr/>
          <p:nvPr/>
        </p:nvGrpSpPr>
        <p:grpSpPr>
          <a:xfrm rot="10800000">
            <a:off x="5616663" y="1088700"/>
            <a:ext cx="3559050" cy="1211775"/>
            <a:chOff x="-365050" y="-837825"/>
            <a:chExt cx="3559050" cy="1211775"/>
          </a:xfrm>
        </p:grpSpPr>
        <p:cxnSp>
          <p:nvCxnSpPr>
            <p:cNvPr id="224" name="Google Shape;224;p2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225" name="Google Shape;225;p24"/>
            <p:cNvCxnSpPr/>
            <p:nvPr/>
          </p:nvCxnSpPr>
          <p:spPr>
            <a:xfrm>
              <a:off x="839600" y="373950"/>
              <a:ext cx="2354400" cy="0"/>
            </a:xfrm>
            <a:prstGeom prst="straightConnector1">
              <a:avLst/>
            </a:prstGeom>
            <a:noFill/>
            <a:ln cap="flat" cmpd="sng" w="9525">
              <a:solidFill>
                <a:schemeClr val="accent2"/>
              </a:solidFill>
              <a:prstDash val="solid"/>
              <a:round/>
              <a:headEnd len="med" w="med" type="none"/>
              <a:tailEnd len="med" w="med" type="oval"/>
            </a:ln>
          </p:spPr>
        </p:cxnSp>
      </p:grpSp>
      <p:grpSp>
        <p:nvGrpSpPr>
          <p:cNvPr id="226" name="Google Shape;226;p24"/>
          <p:cNvGrpSpPr/>
          <p:nvPr/>
        </p:nvGrpSpPr>
        <p:grpSpPr>
          <a:xfrm>
            <a:off x="-31712" y="3392325"/>
            <a:ext cx="3559050" cy="1211775"/>
            <a:chOff x="-365050" y="-837825"/>
            <a:chExt cx="3559050" cy="1211775"/>
          </a:xfrm>
        </p:grpSpPr>
        <p:cxnSp>
          <p:nvCxnSpPr>
            <p:cNvPr id="227" name="Google Shape;227;p2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228" name="Google Shape;228;p24"/>
            <p:cNvCxnSpPr/>
            <p:nvPr/>
          </p:nvCxnSpPr>
          <p:spPr>
            <a:xfrm>
              <a:off x="839600" y="373950"/>
              <a:ext cx="23544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6">
    <p:spTree>
      <p:nvGrpSpPr>
        <p:cNvPr id="229" name="Shape 229"/>
        <p:cNvGrpSpPr/>
        <p:nvPr/>
      </p:nvGrpSpPr>
      <p:grpSpPr>
        <a:xfrm>
          <a:off x="0" y="0"/>
          <a:ext cx="0" cy="0"/>
          <a:chOff x="0" y="0"/>
          <a:chExt cx="0" cy="0"/>
        </a:xfrm>
      </p:grpSpPr>
      <p:sp>
        <p:nvSpPr>
          <p:cNvPr id="230" name="Google Shape;230;p25"/>
          <p:cNvSpPr/>
          <p:nvPr/>
        </p:nvSpPr>
        <p:spPr>
          <a:xfrm>
            <a:off x="1230550" y="-769700"/>
            <a:ext cx="6682800" cy="66828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txBox="1"/>
          <p:nvPr>
            <p:ph hasCustomPrompt="1" type="title"/>
          </p:nvPr>
        </p:nvSpPr>
        <p:spPr>
          <a:xfrm>
            <a:off x="4977113" y="2924625"/>
            <a:ext cx="24747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2" name="Google Shape;232;p25"/>
          <p:cNvSpPr txBox="1"/>
          <p:nvPr>
            <p:ph idx="1" type="subTitle"/>
          </p:nvPr>
        </p:nvSpPr>
        <p:spPr>
          <a:xfrm>
            <a:off x="4979010" y="3296625"/>
            <a:ext cx="24708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3" name="Google Shape;233;p25"/>
          <p:cNvSpPr txBox="1"/>
          <p:nvPr>
            <p:ph hasCustomPrompt="1" idx="2" type="title"/>
          </p:nvPr>
        </p:nvSpPr>
        <p:spPr>
          <a:xfrm>
            <a:off x="3334625" y="1181550"/>
            <a:ext cx="24786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4" name="Google Shape;234;p25"/>
          <p:cNvSpPr txBox="1"/>
          <p:nvPr>
            <p:ph idx="3" type="subTitle"/>
          </p:nvPr>
        </p:nvSpPr>
        <p:spPr>
          <a:xfrm>
            <a:off x="3337400" y="1553550"/>
            <a:ext cx="24747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5" name="Google Shape;235;p25"/>
          <p:cNvSpPr txBox="1"/>
          <p:nvPr>
            <p:ph hasCustomPrompt="1" idx="4" type="title"/>
          </p:nvPr>
        </p:nvSpPr>
        <p:spPr>
          <a:xfrm>
            <a:off x="1692163" y="2924625"/>
            <a:ext cx="24708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dk2"/>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236" name="Google Shape;236;p25"/>
          <p:cNvSpPr txBox="1"/>
          <p:nvPr>
            <p:ph idx="5" type="subTitle"/>
          </p:nvPr>
        </p:nvSpPr>
        <p:spPr>
          <a:xfrm>
            <a:off x="1694059" y="3296625"/>
            <a:ext cx="24669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7" name="Google Shape;237;p25"/>
          <p:cNvSpPr/>
          <p:nvPr/>
        </p:nvSpPr>
        <p:spPr>
          <a:xfrm>
            <a:off x="-1457575" y="1551000"/>
            <a:ext cx="2041500" cy="2041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p:nvPr/>
        </p:nvSpPr>
        <p:spPr>
          <a:xfrm>
            <a:off x="8560075" y="1551000"/>
            <a:ext cx="2041500" cy="20415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39" name="Shape 239"/>
        <p:cNvGrpSpPr/>
        <p:nvPr/>
      </p:nvGrpSpPr>
      <p:grpSpPr>
        <a:xfrm>
          <a:off x="0" y="0"/>
          <a:ext cx="0" cy="0"/>
          <a:chOff x="0" y="0"/>
          <a:chExt cx="0" cy="0"/>
        </a:xfrm>
      </p:grpSpPr>
      <p:sp>
        <p:nvSpPr>
          <p:cNvPr id="240" name="Google Shape;240;p26"/>
          <p:cNvSpPr/>
          <p:nvPr/>
        </p:nvSpPr>
        <p:spPr>
          <a:xfrm>
            <a:off x="1712850" y="-2554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1712925" y="31103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txBox="1"/>
          <p:nvPr>
            <p:ph type="title"/>
          </p:nvPr>
        </p:nvSpPr>
        <p:spPr>
          <a:xfrm>
            <a:off x="2362200" y="539575"/>
            <a:ext cx="4419600" cy="9543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5000"/>
            </a:lvl1pPr>
            <a:lvl2pPr lvl="1" rtl="0" algn="ctr">
              <a:spcBef>
                <a:spcPts val="0"/>
              </a:spcBef>
              <a:spcAft>
                <a:spcPts val="0"/>
              </a:spcAft>
              <a:buNone/>
              <a:defRPr sz="5000"/>
            </a:lvl2pPr>
            <a:lvl3pPr lvl="2" rtl="0" algn="ctr">
              <a:spcBef>
                <a:spcPts val="0"/>
              </a:spcBef>
              <a:spcAft>
                <a:spcPts val="0"/>
              </a:spcAft>
              <a:buNone/>
              <a:defRPr sz="5000"/>
            </a:lvl3pPr>
            <a:lvl4pPr lvl="3" rtl="0" algn="ctr">
              <a:spcBef>
                <a:spcPts val="0"/>
              </a:spcBef>
              <a:spcAft>
                <a:spcPts val="0"/>
              </a:spcAft>
              <a:buNone/>
              <a:defRPr sz="5000"/>
            </a:lvl4pPr>
            <a:lvl5pPr lvl="4" rtl="0" algn="ctr">
              <a:spcBef>
                <a:spcPts val="0"/>
              </a:spcBef>
              <a:spcAft>
                <a:spcPts val="0"/>
              </a:spcAft>
              <a:buNone/>
              <a:defRPr sz="5000"/>
            </a:lvl5pPr>
            <a:lvl6pPr lvl="5" rtl="0" algn="ctr">
              <a:spcBef>
                <a:spcPts val="0"/>
              </a:spcBef>
              <a:spcAft>
                <a:spcPts val="0"/>
              </a:spcAft>
              <a:buNone/>
              <a:defRPr sz="5000"/>
            </a:lvl6pPr>
            <a:lvl7pPr lvl="6" rtl="0" algn="ctr">
              <a:spcBef>
                <a:spcPts val="0"/>
              </a:spcBef>
              <a:spcAft>
                <a:spcPts val="0"/>
              </a:spcAft>
              <a:buNone/>
              <a:defRPr sz="5000"/>
            </a:lvl7pPr>
            <a:lvl8pPr lvl="7" rtl="0" algn="ctr">
              <a:spcBef>
                <a:spcPts val="0"/>
              </a:spcBef>
              <a:spcAft>
                <a:spcPts val="0"/>
              </a:spcAft>
              <a:buNone/>
              <a:defRPr sz="5000"/>
            </a:lvl8pPr>
            <a:lvl9pPr lvl="8" rtl="0" algn="ctr">
              <a:spcBef>
                <a:spcPts val="0"/>
              </a:spcBef>
              <a:spcAft>
                <a:spcPts val="0"/>
              </a:spcAft>
              <a:buNone/>
              <a:defRPr sz="5000"/>
            </a:lvl9pPr>
          </a:lstStyle>
          <a:p/>
        </p:txBody>
      </p:sp>
      <p:sp>
        <p:nvSpPr>
          <p:cNvPr id="243" name="Google Shape;243;p26"/>
          <p:cNvSpPr txBox="1"/>
          <p:nvPr>
            <p:ph idx="1" type="subTitle"/>
          </p:nvPr>
        </p:nvSpPr>
        <p:spPr>
          <a:xfrm>
            <a:off x="2362200" y="1381000"/>
            <a:ext cx="4419600" cy="461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1800">
                <a:latin typeface="Share Tech"/>
                <a:ea typeface="Share Tech"/>
                <a:cs typeface="Share Tech"/>
                <a:sym typeface="Share Tech"/>
              </a:defRPr>
            </a:lvl1pPr>
            <a:lvl2pPr lvl="1" rtl="0" algn="ctr">
              <a:spcBef>
                <a:spcPts val="1200"/>
              </a:spcBef>
              <a:spcAft>
                <a:spcPts val="0"/>
              </a:spcAft>
              <a:buNone/>
              <a:defRPr b="1" sz="1800">
                <a:latin typeface="Share Tech"/>
                <a:ea typeface="Share Tech"/>
                <a:cs typeface="Share Tech"/>
                <a:sym typeface="Share Tech"/>
              </a:defRPr>
            </a:lvl2pPr>
            <a:lvl3pPr lvl="2" rtl="0" algn="ctr">
              <a:spcBef>
                <a:spcPts val="1200"/>
              </a:spcBef>
              <a:spcAft>
                <a:spcPts val="0"/>
              </a:spcAft>
              <a:buNone/>
              <a:defRPr b="1" sz="1800">
                <a:latin typeface="Share Tech"/>
                <a:ea typeface="Share Tech"/>
                <a:cs typeface="Share Tech"/>
                <a:sym typeface="Share Tech"/>
              </a:defRPr>
            </a:lvl3pPr>
            <a:lvl4pPr lvl="3" rtl="0" algn="ctr">
              <a:spcBef>
                <a:spcPts val="1200"/>
              </a:spcBef>
              <a:spcAft>
                <a:spcPts val="0"/>
              </a:spcAft>
              <a:buNone/>
              <a:defRPr b="1" sz="1800">
                <a:latin typeface="Share Tech"/>
                <a:ea typeface="Share Tech"/>
                <a:cs typeface="Share Tech"/>
                <a:sym typeface="Share Tech"/>
              </a:defRPr>
            </a:lvl4pPr>
            <a:lvl5pPr lvl="4" rtl="0" algn="ctr">
              <a:spcBef>
                <a:spcPts val="1200"/>
              </a:spcBef>
              <a:spcAft>
                <a:spcPts val="0"/>
              </a:spcAft>
              <a:buNone/>
              <a:defRPr b="1" sz="1800">
                <a:latin typeface="Share Tech"/>
                <a:ea typeface="Share Tech"/>
                <a:cs typeface="Share Tech"/>
                <a:sym typeface="Share Tech"/>
              </a:defRPr>
            </a:lvl5pPr>
            <a:lvl6pPr lvl="5" rtl="0" algn="ctr">
              <a:spcBef>
                <a:spcPts val="1200"/>
              </a:spcBef>
              <a:spcAft>
                <a:spcPts val="0"/>
              </a:spcAft>
              <a:buNone/>
              <a:defRPr b="1" sz="1800">
                <a:latin typeface="Share Tech"/>
                <a:ea typeface="Share Tech"/>
                <a:cs typeface="Share Tech"/>
                <a:sym typeface="Share Tech"/>
              </a:defRPr>
            </a:lvl6pPr>
            <a:lvl7pPr lvl="6" rtl="0" algn="ctr">
              <a:spcBef>
                <a:spcPts val="1200"/>
              </a:spcBef>
              <a:spcAft>
                <a:spcPts val="0"/>
              </a:spcAft>
              <a:buNone/>
              <a:defRPr b="1" sz="1800">
                <a:latin typeface="Share Tech"/>
                <a:ea typeface="Share Tech"/>
                <a:cs typeface="Share Tech"/>
                <a:sym typeface="Share Tech"/>
              </a:defRPr>
            </a:lvl7pPr>
            <a:lvl8pPr lvl="7" rtl="0" algn="ctr">
              <a:spcBef>
                <a:spcPts val="1200"/>
              </a:spcBef>
              <a:spcAft>
                <a:spcPts val="0"/>
              </a:spcAft>
              <a:buNone/>
              <a:defRPr b="1" sz="1800">
                <a:latin typeface="Share Tech"/>
                <a:ea typeface="Share Tech"/>
                <a:cs typeface="Share Tech"/>
                <a:sym typeface="Share Tech"/>
              </a:defRPr>
            </a:lvl8pPr>
            <a:lvl9pPr lvl="8" rtl="0" algn="ctr">
              <a:spcBef>
                <a:spcPts val="1200"/>
              </a:spcBef>
              <a:spcAft>
                <a:spcPts val="1200"/>
              </a:spcAft>
              <a:buNone/>
              <a:defRPr b="1" sz="1800">
                <a:latin typeface="Share Tech"/>
                <a:ea typeface="Share Tech"/>
                <a:cs typeface="Share Tech"/>
                <a:sym typeface="Share Tech"/>
              </a:defRPr>
            </a:lvl9pPr>
          </a:lstStyle>
          <a:p/>
        </p:txBody>
      </p:sp>
      <p:sp>
        <p:nvSpPr>
          <p:cNvPr id="244" name="Google Shape;244;p26"/>
          <p:cNvSpPr txBox="1"/>
          <p:nvPr>
            <p:ph idx="2" type="subTitle"/>
          </p:nvPr>
        </p:nvSpPr>
        <p:spPr>
          <a:xfrm>
            <a:off x="2362200" y="1890975"/>
            <a:ext cx="44196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b="1" sz="1600"/>
            </a:lvl2pPr>
            <a:lvl3pPr lvl="2" rtl="0" algn="ctr">
              <a:spcBef>
                <a:spcPts val="0"/>
              </a:spcBef>
              <a:spcAft>
                <a:spcPts val="0"/>
              </a:spcAft>
              <a:buNone/>
              <a:defRPr b="1" sz="1600"/>
            </a:lvl3pPr>
            <a:lvl4pPr lvl="3" rtl="0" algn="ctr">
              <a:spcBef>
                <a:spcPts val="0"/>
              </a:spcBef>
              <a:spcAft>
                <a:spcPts val="0"/>
              </a:spcAft>
              <a:buNone/>
              <a:defRPr b="1" sz="1600"/>
            </a:lvl4pPr>
            <a:lvl5pPr lvl="4" rtl="0" algn="ctr">
              <a:spcBef>
                <a:spcPts val="0"/>
              </a:spcBef>
              <a:spcAft>
                <a:spcPts val="0"/>
              </a:spcAft>
              <a:buNone/>
              <a:defRPr b="1" sz="1600"/>
            </a:lvl5pPr>
            <a:lvl6pPr lvl="5" rtl="0" algn="ctr">
              <a:spcBef>
                <a:spcPts val="0"/>
              </a:spcBef>
              <a:spcAft>
                <a:spcPts val="0"/>
              </a:spcAft>
              <a:buNone/>
              <a:defRPr b="1" sz="1600"/>
            </a:lvl6pPr>
            <a:lvl7pPr lvl="6" rtl="0" algn="ctr">
              <a:spcBef>
                <a:spcPts val="0"/>
              </a:spcBef>
              <a:spcAft>
                <a:spcPts val="0"/>
              </a:spcAft>
              <a:buNone/>
              <a:defRPr b="1" sz="1600"/>
            </a:lvl7pPr>
            <a:lvl8pPr lvl="7" rtl="0" algn="ctr">
              <a:spcBef>
                <a:spcPts val="0"/>
              </a:spcBef>
              <a:spcAft>
                <a:spcPts val="0"/>
              </a:spcAft>
              <a:buNone/>
              <a:defRPr b="1" sz="1600"/>
            </a:lvl8pPr>
            <a:lvl9pPr lvl="8" rtl="0" algn="ctr">
              <a:spcBef>
                <a:spcPts val="0"/>
              </a:spcBef>
              <a:spcAft>
                <a:spcPts val="0"/>
              </a:spcAft>
              <a:buNone/>
              <a:defRPr b="1" sz="1600"/>
            </a:lvl9pPr>
          </a:lstStyle>
          <a:p/>
        </p:txBody>
      </p:sp>
      <p:sp>
        <p:nvSpPr>
          <p:cNvPr id="245" name="Google Shape;245;p26"/>
          <p:cNvSpPr txBox="1"/>
          <p:nvPr/>
        </p:nvSpPr>
        <p:spPr>
          <a:xfrm>
            <a:off x="713275" y="4234800"/>
            <a:ext cx="7717500" cy="369300"/>
          </a:xfrm>
          <a:prstGeom prst="rect">
            <a:avLst/>
          </a:prstGeom>
          <a:noFill/>
          <a:ln>
            <a:noFill/>
          </a:ln>
        </p:spPr>
        <p:txBody>
          <a:bodyPr anchorCtr="0" anchor="t" bIns="91425" lIns="91425" spcFirstLastPara="1" rIns="91425" wrap="square" tIns="91425">
            <a:spAutoFit/>
          </a:bodyPr>
          <a:lstStyle/>
          <a:p>
            <a:pPr indent="0" lvl="0" marL="0" rtl="0" algn="ctr">
              <a:spcBef>
                <a:spcPts val="300"/>
              </a:spcBef>
              <a:spcAft>
                <a:spcPts val="0"/>
              </a:spcAft>
              <a:buNone/>
            </a:pPr>
            <a:r>
              <a:rPr lang="en" sz="1200">
                <a:solidFill>
                  <a:schemeClr val="lt1"/>
                </a:solidFill>
                <a:latin typeface="Abel"/>
                <a:ea typeface="Abel"/>
                <a:cs typeface="Abel"/>
                <a:sym typeface="Abel"/>
              </a:rPr>
              <a:t>CREDITS: This presentation template was created by </a:t>
            </a:r>
            <a:r>
              <a:rPr b="1" lang="en" sz="1200">
                <a:solidFill>
                  <a:schemeClr val="lt1"/>
                </a:solidFill>
                <a:uFill>
                  <a:noFill/>
                </a:uFill>
                <a:latin typeface="Abel"/>
                <a:ea typeface="Abel"/>
                <a:cs typeface="Abel"/>
                <a:sym typeface="Abel"/>
                <a:hlinkClick r:id="rId2">
                  <a:extLst>
                    <a:ext uri="{A12FA001-AC4F-418D-AE19-62706E023703}">
                      <ahyp:hlinkClr val="tx"/>
                    </a:ext>
                  </a:extLst>
                </a:hlinkClick>
              </a:rPr>
              <a:t>Slidesgo</a:t>
            </a:r>
            <a:r>
              <a:rPr lang="en" sz="1200">
                <a:solidFill>
                  <a:schemeClr val="lt1"/>
                </a:solidFill>
                <a:latin typeface="Abel"/>
                <a:ea typeface="Abel"/>
                <a:cs typeface="Abel"/>
                <a:sym typeface="Abel"/>
              </a:rPr>
              <a:t>, including icons by </a:t>
            </a:r>
            <a:r>
              <a:rPr b="1" lang="en" sz="1200">
                <a:solidFill>
                  <a:schemeClr val="lt1"/>
                </a:solidFill>
                <a:uFill>
                  <a:noFill/>
                </a:uFill>
                <a:latin typeface="Abel"/>
                <a:ea typeface="Abel"/>
                <a:cs typeface="Abel"/>
                <a:sym typeface="Abel"/>
                <a:hlinkClick r:id="rId3">
                  <a:extLst>
                    <a:ext uri="{A12FA001-AC4F-418D-AE19-62706E023703}">
                      <ahyp:hlinkClr val="tx"/>
                    </a:ext>
                  </a:extLst>
                </a:hlinkClick>
              </a:rPr>
              <a:t>Flaticon</a:t>
            </a:r>
            <a:r>
              <a:rPr lang="en" sz="1200">
                <a:solidFill>
                  <a:schemeClr val="lt1"/>
                </a:solidFill>
                <a:latin typeface="Abel"/>
                <a:ea typeface="Abel"/>
                <a:cs typeface="Abel"/>
                <a:sym typeface="Abel"/>
              </a:rPr>
              <a:t>, and infographics &amp; images by </a:t>
            </a:r>
            <a:r>
              <a:rPr b="1" lang="en" sz="1200">
                <a:solidFill>
                  <a:schemeClr val="lt1"/>
                </a:solidFill>
                <a:uFill>
                  <a:noFill/>
                </a:uFill>
                <a:latin typeface="Abel"/>
                <a:ea typeface="Abel"/>
                <a:cs typeface="Abel"/>
                <a:sym typeface="Abel"/>
                <a:hlinkClick r:id="rId4">
                  <a:extLst>
                    <a:ext uri="{A12FA001-AC4F-418D-AE19-62706E023703}">
                      <ahyp:hlinkClr val="tx"/>
                    </a:ext>
                  </a:extLst>
                </a:hlinkClick>
              </a:rPr>
              <a:t>Freepik</a:t>
            </a:r>
            <a:r>
              <a:rPr b="1" lang="en" sz="1200">
                <a:solidFill>
                  <a:schemeClr val="lt1"/>
                </a:solidFill>
                <a:latin typeface="Abel"/>
                <a:ea typeface="Abel"/>
                <a:cs typeface="Abel"/>
                <a:sym typeface="Abel"/>
              </a:rPr>
              <a:t> </a:t>
            </a:r>
            <a:endParaRPr b="1" sz="1200">
              <a:solidFill>
                <a:schemeClr val="lt1"/>
              </a:solidFill>
              <a:latin typeface="Abel"/>
              <a:ea typeface="Abel"/>
              <a:cs typeface="Abel"/>
              <a:sym typeface="Abel"/>
            </a:endParaRPr>
          </a:p>
        </p:txBody>
      </p:sp>
      <p:grpSp>
        <p:nvGrpSpPr>
          <p:cNvPr id="246" name="Google Shape;246;p26"/>
          <p:cNvGrpSpPr/>
          <p:nvPr/>
        </p:nvGrpSpPr>
        <p:grpSpPr>
          <a:xfrm flipH="1" rot="-5400000">
            <a:off x="-815300" y="815300"/>
            <a:ext cx="2840775" cy="1210176"/>
            <a:chOff x="-363475" y="-836226"/>
            <a:chExt cx="2840775" cy="1210176"/>
          </a:xfrm>
        </p:grpSpPr>
        <p:cxnSp>
          <p:nvCxnSpPr>
            <p:cNvPr id="247" name="Google Shape;247;p26"/>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248" name="Google Shape;248;p26"/>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grpSp>
        <p:nvGrpSpPr>
          <p:cNvPr id="249" name="Google Shape;249;p26"/>
          <p:cNvGrpSpPr/>
          <p:nvPr/>
        </p:nvGrpSpPr>
        <p:grpSpPr>
          <a:xfrm rot="5400000">
            <a:off x="219775" y="3162675"/>
            <a:ext cx="987245" cy="256500"/>
            <a:chOff x="713275" y="4065425"/>
            <a:chExt cx="987245" cy="256500"/>
          </a:xfrm>
        </p:grpSpPr>
        <p:sp>
          <p:nvSpPr>
            <p:cNvPr id="250" name="Google Shape;250;p2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6"/>
          <p:cNvGrpSpPr/>
          <p:nvPr/>
        </p:nvGrpSpPr>
        <p:grpSpPr>
          <a:xfrm rot="5400000">
            <a:off x="7937100" y="888475"/>
            <a:ext cx="987245" cy="256500"/>
            <a:chOff x="713275" y="4065425"/>
            <a:chExt cx="987245" cy="256500"/>
          </a:xfrm>
        </p:grpSpPr>
        <p:sp>
          <p:nvSpPr>
            <p:cNvPr id="254" name="Google Shape;254;p2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
    <p:spTree>
      <p:nvGrpSpPr>
        <p:cNvPr id="257" name="Shape 257"/>
        <p:cNvGrpSpPr/>
        <p:nvPr/>
      </p:nvGrpSpPr>
      <p:grpSpPr>
        <a:xfrm>
          <a:off x="0" y="0"/>
          <a:ext cx="0" cy="0"/>
          <a:chOff x="0" y="0"/>
          <a:chExt cx="0" cy="0"/>
        </a:xfrm>
      </p:grpSpPr>
      <p:sp>
        <p:nvSpPr>
          <p:cNvPr id="258" name="Google Shape;258;p27"/>
          <p:cNvSpPr/>
          <p:nvPr/>
        </p:nvSpPr>
        <p:spPr>
          <a:xfrm>
            <a:off x="1712850" y="-36411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
    <p:spTree>
      <p:nvGrpSpPr>
        <p:cNvPr id="259" name="Shape 259"/>
        <p:cNvGrpSpPr/>
        <p:nvPr/>
      </p:nvGrpSpPr>
      <p:grpSpPr>
        <a:xfrm>
          <a:off x="0" y="0"/>
          <a:ext cx="0" cy="0"/>
          <a:chOff x="0" y="0"/>
          <a:chExt cx="0" cy="0"/>
        </a:xfrm>
      </p:grpSpPr>
      <p:sp>
        <p:nvSpPr>
          <p:cNvPr id="260" name="Google Shape;260;p28"/>
          <p:cNvSpPr/>
          <p:nvPr/>
        </p:nvSpPr>
        <p:spPr>
          <a:xfrm>
            <a:off x="5445675" y="16561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2345775" y="-23633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28"/>
          <p:cNvGrpSpPr/>
          <p:nvPr/>
        </p:nvGrpSpPr>
        <p:grpSpPr>
          <a:xfrm flipH="1" rot="10800000">
            <a:off x="-28950" y="4604104"/>
            <a:ext cx="6791775" cy="567596"/>
            <a:chOff x="279125" y="-193646"/>
            <a:chExt cx="6791775" cy="567596"/>
          </a:xfrm>
        </p:grpSpPr>
        <p:cxnSp>
          <p:nvCxnSpPr>
            <p:cNvPr id="263" name="Google Shape;263;p28"/>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264" name="Google Shape;264;p28"/>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265" name="Google Shape;265;p28"/>
          <p:cNvGrpSpPr/>
          <p:nvPr/>
        </p:nvGrpSpPr>
        <p:grpSpPr>
          <a:xfrm flipH="1">
            <a:off x="2361825" y="-14671"/>
            <a:ext cx="6791775" cy="567596"/>
            <a:chOff x="279125" y="-193646"/>
            <a:chExt cx="6791775" cy="567596"/>
          </a:xfrm>
        </p:grpSpPr>
        <p:cxnSp>
          <p:nvCxnSpPr>
            <p:cNvPr id="266" name="Google Shape;266;p28"/>
            <p:cNvCxnSpPr/>
            <p:nvPr/>
          </p:nvCxnSpPr>
          <p:spPr>
            <a:xfrm>
              <a:off x="279125" y="-193646"/>
              <a:ext cx="564000" cy="564000"/>
            </a:xfrm>
            <a:prstGeom prst="straightConnector1">
              <a:avLst/>
            </a:prstGeom>
            <a:noFill/>
            <a:ln cap="flat" cmpd="sng" w="9525">
              <a:solidFill>
                <a:schemeClr val="accent2"/>
              </a:solidFill>
              <a:prstDash val="solid"/>
              <a:round/>
              <a:headEnd len="med" w="med" type="none"/>
              <a:tailEnd len="med" w="med" type="none"/>
            </a:ln>
          </p:spPr>
        </p:cxnSp>
        <p:cxnSp>
          <p:nvCxnSpPr>
            <p:cNvPr id="267" name="Google Shape;267;p28"/>
            <p:cNvCxnSpPr/>
            <p:nvPr/>
          </p:nvCxnSpPr>
          <p:spPr>
            <a:xfrm>
              <a:off x="839600" y="373950"/>
              <a:ext cx="6231300" cy="0"/>
            </a:xfrm>
            <a:prstGeom prst="straightConnector1">
              <a:avLst/>
            </a:prstGeom>
            <a:noFill/>
            <a:ln cap="flat" cmpd="sng" w="9525">
              <a:solidFill>
                <a:schemeClr val="accent2"/>
              </a:solidFill>
              <a:prstDash val="solid"/>
              <a:round/>
              <a:headEnd len="med" w="med" type="none"/>
              <a:tailEnd len="med" w="med" type="oval"/>
            </a:ln>
          </p:spPr>
        </p:cxnSp>
      </p:grpSp>
      <p:grpSp>
        <p:nvGrpSpPr>
          <p:cNvPr id="268" name="Google Shape;268;p28"/>
          <p:cNvGrpSpPr/>
          <p:nvPr/>
        </p:nvGrpSpPr>
        <p:grpSpPr>
          <a:xfrm rot="5400000">
            <a:off x="8131265" y="1121612"/>
            <a:ext cx="987245" cy="256500"/>
            <a:chOff x="713275" y="4065425"/>
            <a:chExt cx="987245" cy="256500"/>
          </a:xfrm>
        </p:grpSpPr>
        <p:sp>
          <p:nvSpPr>
            <p:cNvPr id="269" name="Google Shape;269;p2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8"/>
          <p:cNvGrpSpPr/>
          <p:nvPr/>
        </p:nvGrpSpPr>
        <p:grpSpPr>
          <a:xfrm rot="5400000">
            <a:off x="25490" y="3765388"/>
            <a:ext cx="987245" cy="256500"/>
            <a:chOff x="713275" y="4065425"/>
            <a:chExt cx="987245" cy="256500"/>
          </a:xfrm>
        </p:grpSpPr>
        <p:sp>
          <p:nvSpPr>
            <p:cNvPr id="273" name="Google Shape;273;p28"/>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986975" y="-1377662"/>
            <a:ext cx="2964900" cy="29649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AutoNum type="arabicPeriod"/>
              <a:defRPr sz="13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grpSp>
        <p:nvGrpSpPr>
          <p:cNvPr id="26" name="Google Shape;26;p4"/>
          <p:cNvGrpSpPr/>
          <p:nvPr/>
        </p:nvGrpSpPr>
        <p:grpSpPr>
          <a:xfrm>
            <a:off x="-72925" y="-72687"/>
            <a:ext cx="2689025" cy="354925"/>
            <a:chOff x="491775" y="19025"/>
            <a:chExt cx="2689025" cy="354925"/>
          </a:xfrm>
        </p:grpSpPr>
        <p:cxnSp>
          <p:nvCxnSpPr>
            <p:cNvPr id="27" name="Google Shape;27;p4"/>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28" name="Google Shape;28;p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9" name="Google Shape;29;p4"/>
          <p:cNvGrpSpPr/>
          <p:nvPr/>
        </p:nvGrpSpPr>
        <p:grpSpPr>
          <a:xfrm rot="10800000">
            <a:off x="6527900" y="4861263"/>
            <a:ext cx="2689025" cy="354925"/>
            <a:chOff x="491775" y="19025"/>
            <a:chExt cx="2689025" cy="354925"/>
          </a:xfrm>
        </p:grpSpPr>
        <p:cxnSp>
          <p:nvCxnSpPr>
            <p:cNvPr id="30" name="Google Shape;30;p4"/>
            <p:cNvCxnSpPr/>
            <p:nvPr/>
          </p:nvCxnSpPr>
          <p:spPr>
            <a:xfrm>
              <a:off x="491775" y="19025"/>
              <a:ext cx="351300" cy="351300"/>
            </a:xfrm>
            <a:prstGeom prst="straightConnector1">
              <a:avLst/>
            </a:prstGeom>
            <a:noFill/>
            <a:ln cap="flat" cmpd="sng" w="9525">
              <a:solidFill>
                <a:schemeClr val="accent2"/>
              </a:solidFill>
              <a:prstDash val="solid"/>
              <a:round/>
              <a:headEnd len="med" w="med" type="none"/>
              <a:tailEnd len="med" w="med" type="none"/>
            </a:ln>
          </p:spPr>
        </p:cxnSp>
        <p:cxnSp>
          <p:nvCxnSpPr>
            <p:cNvPr id="31" name="Google Shape;31;p4"/>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p:nvPr/>
        </p:nvSpPr>
        <p:spPr>
          <a:xfrm>
            <a:off x="-1516225" y="-1404550"/>
            <a:ext cx="3068700" cy="30687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5951800" y="212242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5"/>
          <p:cNvSpPr txBox="1"/>
          <p:nvPr>
            <p:ph idx="1" type="subTitle"/>
          </p:nvPr>
        </p:nvSpPr>
        <p:spPr>
          <a:xfrm>
            <a:off x="2077786" y="3576700"/>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37" name="Google Shape;37;p5"/>
          <p:cNvSpPr txBox="1"/>
          <p:nvPr>
            <p:ph idx="2" type="subTitle"/>
          </p:nvPr>
        </p:nvSpPr>
        <p:spPr>
          <a:xfrm>
            <a:off x="2077800" y="392700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38" name="Google Shape;38;p5"/>
          <p:cNvSpPr txBox="1"/>
          <p:nvPr>
            <p:ph idx="3" type="subTitle"/>
          </p:nvPr>
        </p:nvSpPr>
        <p:spPr>
          <a:xfrm>
            <a:off x="4801224" y="3576700"/>
            <a:ext cx="22650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Share Tech"/>
              <a:buNone/>
              <a:defRPr b="1" sz="1800">
                <a:latin typeface="Share Tech"/>
                <a:ea typeface="Share Tech"/>
                <a:cs typeface="Share Tech"/>
                <a:sym typeface="Share Tech"/>
              </a:defRPr>
            </a:lvl1pPr>
            <a:lvl2pPr lvl="1" rtl="0" algn="ctr">
              <a:spcBef>
                <a:spcPts val="0"/>
              </a:spcBef>
              <a:spcAft>
                <a:spcPts val="0"/>
              </a:spcAft>
              <a:buSzPts val="1400"/>
              <a:buFont typeface="Share Tech"/>
              <a:buNone/>
              <a:defRPr b="1">
                <a:latin typeface="Share Tech"/>
                <a:ea typeface="Share Tech"/>
                <a:cs typeface="Share Tech"/>
                <a:sym typeface="Share Tech"/>
              </a:defRPr>
            </a:lvl2pPr>
            <a:lvl3pPr lvl="2" rtl="0" algn="ctr">
              <a:spcBef>
                <a:spcPts val="0"/>
              </a:spcBef>
              <a:spcAft>
                <a:spcPts val="0"/>
              </a:spcAft>
              <a:buSzPts val="1400"/>
              <a:buFont typeface="Share Tech"/>
              <a:buNone/>
              <a:defRPr b="1">
                <a:latin typeface="Share Tech"/>
                <a:ea typeface="Share Tech"/>
                <a:cs typeface="Share Tech"/>
                <a:sym typeface="Share Tech"/>
              </a:defRPr>
            </a:lvl3pPr>
            <a:lvl4pPr lvl="3" rtl="0" algn="ctr">
              <a:spcBef>
                <a:spcPts val="0"/>
              </a:spcBef>
              <a:spcAft>
                <a:spcPts val="0"/>
              </a:spcAft>
              <a:buSzPts val="1400"/>
              <a:buFont typeface="Share Tech"/>
              <a:buNone/>
              <a:defRPr b="1">
                <a:latin typeface="Share Tech"/>
                <a:ea typeface="Share Tech"/>
                <a:cs typeface="Share Tech"/>
                <a:sym typeface="Share Tech"/>
              </a:defRPr>
            </a:lvl4pPr>
            <a:lvl5pPr lvl="4" rtl="0" algn="ctr">
              <a:spcBef>
                <a:spcPts val="0"/>
              </a:spcBef>
              <a:spcAft>
                <a:spcPts val="0"/>
              </a:spcAft>
              <a:buSzPts val="1400"/>
              <a:buFont typeface="Share Tech"/>
              <a:buNone/>
              <a:defRPr b="1">
                <a:latin typeface="Share Tech"/>
                <a:ea typeface="Share Tech"/>
                <a:cs typeface="Share Tech"/>
                <a:sym typeface="Share Tech"/>
              </a:defRPr>
            </a:lvl5pPr>
            <a:lvl6pPr lvl="5" rtl="0" algn="ctr">
              <a:spcBef>
                <a:spcPts val="0"/>
              </a:spcBef>
              <a:spcAft>
                <a:spcPts val="0"/>
              </a:spcAft>
              <a:buSzPts val="1400"/>
              <a:buFont typeface="Share Tech"/>
              <a:buNone/>
              <a:defRPr b="1">
                <a:latin typeface="Share Tech"/>
                <a:ea typeface="Share Tech"/>
                <a:cs typeface="Share Tech"/>
                <a:sym typeface="Share Tech"/>
              </a:defRPr>
            </a:lvl6pPr>
            <a:lvl7pPr lvl="6" rtl="0" algn="ctr">
              <a:spcBef>
                <a:spcPts val="0"/>
              </a:spcBef>
              <a:spcAft>
                <a:spcPts val="0"/>
              </a:spcAft>
              <a:buSzPts val="1400"/>
              <a:buFont typeface="Share Tech"/>
              <a:buNone/>
              <a:defRPr b="1">
                <a:latin typeface="Share Tech"/>
                <a:ea typeface="Share Tech"/>
                <a:cs typeface="Share Tech"/>
                <a:sym typeface="Share Tech"/>
              </a:defRPr>
            </a:lvl7pPr>
            <a:lvl8pPr lvl="7" rtl="0" algn="ctr">
              <a:spcBef>
                <a:spcPts val="0"/>
              </a:spcBef>
              <a:spcAft>
                <a:spcPts val="0"/>
              </a:spcAft>
              <a:buSzPts val="1400"/>
              <a:buFont typeface="Share Tech"/>
              <a:buNone/>
              <a:defRPr b="1">
                <a:latin typeface="Share Tech"/>
                <a:ea typeface="Share Tech"/>
                <a:cs typeface="Share Tech"/>
                <a:sym typeface="Share Tech"/>
              </a:defRPr>
            </a:lvl8pPr>
            <a:lvl9pPr lvl="8" rtl="0" algn="ctr">
              <a:spcBef>
                <a:spcPts val="0"/>
              </a:spcBef>
              <a:spcAft>
                <a:spcPts val="0"/>
              </a:spcAft>
              <a:buSzPts val="1400"/>
              <a:buFont typeface="Share Tech"/>
              <a:buNone/>
              <a:defRPr b="1">
                <a:latin typeface="Share Tech"/>
                <a:ea typeface="Share Tech"/>
                <a:cs typeface="Share Tech"/>
                <a:sym typeface="Share Tech"/>
              </a:defRPr>
            </a:lvl9pPr>
          </a:lstStyle>
          <a:p/>
        </p:txBody>
      </p:sp>
      <p:sp>
        <p:nvSpPr>
          <p:cNvPr id="39" name="Google Shape;39;p5"/>
          <p:cNvSpPr txBox="1"/>
          <p:nvPr>
            <p:ph idx="4" type="subTitle"/>
          </p:nvPr>
        </p:nvSpPr>
        <p:spPr>
          <a:xfrm>
            <a:off x="4801232" y="3927000"/>
            <a:ext cx="22650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2255875" y="-2851075"/>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6728725" y="2733050"/>
            <a:ext cx="4175400" cy="4175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4" name="Google Shape;44;p6"/>
          <p:cNvGrpSpPr/>
          <p:nvPr/>
        </p:nvGrpSpPr>
        <p:grpSpPr>
          <a:xfrm>
            <a:off x="-14106" y="4439744"/>
            <a:ext cx="2913450" cy="579363"/>
            <a:chOff x="267350" y="-205412"/>
            <a:chExt cx="2913450" cy="579363"/>
          </a:xfrm>
        </p:grpSpPr>
        <p:cxnSp>
          <p:nvCxnSpPr>
            <p:cNvPr id="45" name="Google Shape;45;p6"/>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46" name="Google Shape;46;p6"/>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47" name="Google Shape;47;p6"/>
          <p:cNvGrpSpPr/>
          <p:nvPr/>
        </p:nvGrpSpPr>
        <p:grpSpPr>
          <a:xfrm rot="10800000">
            <a:off x="6244656" y="124394"/>
            <a:ext cx="2913450" cy="579363"/>
            <a:chOff x="267350" y="-205412"/>
            <a:chExt cx="2913450" cy="579363"/>
          </a:xfrm>
        </p:grpSpPr>
        <p:cxnSp>
          <p:nvCxnSpPr>
            <p:cNvPr id="48" name="Google Shape;48;p6"/>
            <p:cNvCxnSpPr/>
            <p:nvPr/>
          </p:nvCxnSpPr>
          <p:spPr>
            <a:xfrm>
              <a:off x="267350" y="-205412"/>
              <a:ext cx="575700" cy="575700"/>
            </a:xfrm>
            <a:prstGeom prst="straightConnector1">
              <a:avLst/>
            </a:prstGeom>
            <a:noFill/>
            <a:ln cap="flat" cmpd="sng" w="9525">
              <a:solidFill>
                <a:schemeClr val="accent2"/>
              </a:solidFill>
              <a:prstDash val="solid"/>
              <a:round/>
              <a:headEnd len="med" w="med" type="none"/>
              <a:tailEnd len="med" w="med" type="none"/>
            </a:ln>
          </p:spPr>
        </p:cxnSp>
        <p:cxnSp>
          <p:nvCxnSpPr>
            <p:cNvPr id="49" name="Google Shape;49;p6"/>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 name="Shape 50"/>
        <p:cNvGrpSpPr/>
        <p:nvPr/>
      </p:nvGrpSpPr>
      <p:grpSpPr>
        <a:xfrm>
          <a:off x="0" y="0"/>
          <a:ext cx="0" cy="0"/>
          <a:chOff x="0" y="0"/>
          <a:chExt cx="0" cy="0"/>
        </a:xfrm>
      </p:grpSpPr>
      <p:sp>
        <p:nvSpPr>
          <p:cNvPr id="51" name="Google Shape;51;p7"/>
          <p:cNvSpPr/>
          <p:nvPr/>
        </p:nvSpPr>
        <p:spPr>
          <a:xfrm>
            <a:off x="-1847350" y="2963200"/>
            <a:ext cx="4191000" cy="41910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a:off x="267200" y="-21446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7"/>
          <p:cNvSpPr/>
          <p:nvPr/>
        </p:nvSpPr>
        <p:spPr>
          <a:xfrm>
            <a:off x="7248525" y="3463225"/>
            <a:ext cx="3438600" cy="34386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txBox="1"/>
          <p:nvPr>
            <p:ph type="title"/>
          </p:nvPr>
        </p:nvSpPr>
        <p:spPr>
          <a:xfrm>
            <a:off x="3968625" y="1569900"/>
            <a:ext cx="4039500" cy="6156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5" name="Google Shape;55;p7"/>
          <p:cNvSpPr txBox="1"/>
          <p:nvPr>
            <p:ph idx="1" type="subTitle"/>
          </p:nvPr>
        </p:nvSpPr>
        <p:spPr>
          <a:xfrm>
            <a:off x="3966525" y="2403900"/>
            <a:ext cx="4041600" cy="116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200"/>
              </a:spcBef>
              <a:spcAft>
                <a:spcPts val="0"/>
              </a:spcAft>
              <a:buNone/>
              <a:defRPr b="1" sz="1600"/>
            </a:lvl2pPr>
            <a:lvl3pPr lvl="2" rtl="0">
              <a:lnSpc>
                <a:spcPct val="100000"/>
              </a:lnSpc>
              <a:spcBef>
                <a:spcPts val="1200"/>
              </a:spcBef>
              <a:spcAft>
                <a:spcPts val="0"/>
              </a:spcAft>
              <a:buNone/>
              <a:defRPr b="1" sz="1600"/>
            </a:lvl3pPr>
            <a:lvl4pPr lvl="3" rtl="0">
              <a:lnSpc>
                <a:spcPct val="100000"/>
              </a:lnSpc>
              <a:spcBef>
                <a:spcPts val="1200"/>
              </a:spcBef>
              <a:spcAft>
                <a:spcPts val="0"/>
              </a:spcAft>
              <a:buNone/>
              <a:defRPr b="1" sz="1600"/>
            </a:lvl4pPr>
            <a:lvl5pPr lvl="4" rtl="0">
              <a:lnSpc>
                <a:spcPct val="100000"/>
              </a:lnSpc>
              <a:spcBef>
                <a:spcPts val="1200"/>
              </a:spcBef>
              <a:spcAft>
                <a:spcPts val="0"/>
              </a:spcAft>
              <a:buNone/>
              <a:defRPr b="1" sz="1600"/>
            </a:lvl5pPr>
            <a:lvl6pPr lvl="5" rtl="0">
              <a:lnSpc>
                <a:spcPct val="100000"/>
              </a:lnSpc>
              <a:spcBef>
                <a:spcPts val="1200"/>
              </a:spcBef>
              <a:spcAft>
                <a:spcPts val="0"/>
              </a:spcAft>
              <a:buNone/>
              <a:defRPr b="1" sz="1600"/>
            </a:lvl6pPr>
            <a:lvl7pPr lvl="6" rtl="0">
              <a:lnSpc>
                <a:spcPct val="100000"/>
              </a:lnSpc>
              <a:spcBef>
                <a:spcPts val="1200"/>
              </a:spcBef>
              <a:spcAft>
                <a:spcPts val="0"/>
              </a:spcAft>
              <a:buNone/>
              <a:defRPr b="1" sz="1600"/>
            </a:lvl7pPr>
            <a:lvl8pPr lvl="7" rtl="0">
              <a:lnSpc>
                <a:spcPct val="100000"/>
              </a:lnSpc>
              <a:spcBef>
                <a:spcPts val="1200"/>
              </a:spcBef>
              <a:spcAft>
                <a:spcPts val="0"/>
              </a:spcAft>
              <a:buNone/>
              <a:defRPr b="1" sz="1600"/>
            </a:lvl8pPr>
            <a:lvl9pPr lvl="8" rtl="0">
              <a:lnSpc>
                <a:spcPct val="100000"/>
              </a:lnSpc>
              <a:spcBef>
                <a:spcPts val="1200"/>
              </a:spcBef>
              <a:spcAft>
                <a:spcPts val="1200"/>
              </a:spcAft>
              <a:buNone/>
              <a:defRPr b="1"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sp>
        <p:nvSpPr>
          <p:cNvPr id="57" name="Google Shape;57;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sp>
        <p:nvSpPr>
          <p:cNvPr id="59" name="Google Shape;59;p9"/>
          <p:cNvSpPr/>
          <p:nvPr/>
        </p:nvSpPr>
        <p:spPr>
          <a:xfrm>
            <a:off x="2153675" y="169790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a:off x="-1208625" y="-1334437"/>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idx="1" type="subTitle"/>
          </p:nvPr>
        </p:nvSpPr>
        <p:spPr>
          <a:xfrm>
            <a:off x="713400" y="1161450"/>
            <a:ext cx="3541200" cy="1416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2" name="Google Shape;62;p9"/>
          <p:cNvSpPr txBox="1"/>
          <p:nvPr>
            <p:ph idx="2" type="subTitle"/>
          </p:nvPr>
        </p:nvSpPr>
        <p:spPr>
          <a:xfrm>
            <a:off x="1815525" y="3248450"/>
            <a:ext cx="3645600" cy="92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100"/>
              <a:buNone/>
              <a:defRPr sz="1600">
                <a:solidFill>
                  <a:schemeClr val="dk2"/>
                </a:solidFill>
              </a:defRPr>
            </a:lvl1pPr>
            <a:lvl2pPr lvl="1" rtl="0" algn="ctr">
              <a:lnSpc>
                <a:spcPct val="100000"/>
              </a:lnSpc>
              <a:spcBef>
                <a:spcPts val="0"/>
              </a:spcBef>
              <a:spcAft>
                <a:spcPts val="0"/>
              </a:spcAft>
              <a:buClr>
                <a:schemeClr val="dk2"/>
              </a:buClr>
              <a:buSzPts val="2100"/>
              <a:buNone/>
              <a:defRPr sz="2100">
                <a:solidFill>
                  <a:schemeClr val="dk2"/>
                </a:solidFill>
              </a:defRPr>
            </a:lvl2pPr>
            <a:lvl3pPr lvl="2" rtl="0" algn="ctr">
              <a:lnSpc>
                <a:spcPct val="100000"/>
              </a:lnSpc>
              <a:spcBef>
                <a:spcPts val="0"/>
              </a:spcBef>
              <a:spcAft>
                <a:spcPts val="0"/>
              </a:spcAft>
              <a:buClr>
                <a:schemeClr val="dk2"/>
              </a:buClr>
              <a:buSzPts val="2100"/>
              <a:buNone/>
              <a:defRPr sz="2100">
                <a:solidFill>
                  <a:schemeClr val="dk2"/>
                </a:solidFill>
              </a:defRPr>
            </a:lvl3pPr>
            <a:lvl4pPr lvl="3" rtl="0" algn="ctr">
              <a:lnSpc>
                <a:spcPct val="100000"/>
              </a:lnSpc>
              <a:spcBef>
                <a:spcPts val="0"/>
              </a:spcBef>
              <a:spcAft>
                <a:spcPts val="0"/>
              </a:spcAft>
              <a:buClr>
                <a:schemeClr val="dk2"/>
              </a:buClr>
              <a:buSzPts val="2100"/>
              <a:buNone/>
              <a:defRPr sz="2100">
                <a:solidFill>
                  <a:schemeClr val="dk2"/>
                </a:solidFill>
              </a:defRPr>
            </a:lvl4pPr>
            <a:lvl5pPr lvl="4" rtl="0" algn="ctr">
              <a:lnSpc>
                <a:spcPct val="100000"/>
              </a:lnSpc>
              <a:spcBef>
                <a:spcPts val="0"/>
              </a:spcBef>
              <a:spcAft>
                <a:spcPts val="0"/>
              </a:spcAft>
              <a:buClr>
                <a:schemeClr val="dk2"/>
              </a:buClr>
              <a:buSzPts val="2100"/>
              <a:buNone/>
              <a:defRPr sz="2100">
                <a:solidFill>
                  <a:schemeClr val="dk2"/>
                </a:solidFill>
              </a:defRPr>
            </a:lvl5pPr>
            <a:lvl6pPr lvl="5" rtl="0" algn="ctr">
              <a:lnSpc>
                <a:spcPct val="100000"/>
              </a:lnSpc>
              <a:spcBef>
                <a:spcPts val="0"/>
              </a:spcBef>
              <a:spcAft>
                <a:spcPts val="0"/>
              </a:spcAft>
              <a:buClr>
                <a:schemeClr val="dk2"/>
              </a:buClr>
              <a:buSzPts val="2100"/>
              <a:buNone/>
              <a:defRPr sz="2100">
                <a:solidFill>
                  <a:schemeClr val="dk2"/>
                </a:solidFill>
              </a:defRPr>
            </a:lvl6pPr>
            <a:lvl7pPr lvl="6" rtl="0" algn="ctr">
              <a:lnSpc>
                <a:spcPct val="100000"/>
              </a:lnSpc>
              <a:spcBef>
                <a:spcPts val="0"/>
              </a:spcBef>
              <a:spcAft>
                <a:spcPts val="0"/>
              </a:spcAft>
              <a:buClr>
                <a:schemeClr val="dk2"/>
              </a:buClr>
              <a:buSzPts val="2100"/>
              <a:buNone/>
              <a:defRPr sz="2100">
                <a:solidFill>
                  <a:schemeClr val="dk2"/>
                </a:solidFill>
              </a:defRPr>
            </a:lvl7pPr>
            <a:lvl8pPr lvl="7" rtl="0" algn="ctr">
              <a:lnSpc>
                <a:spcPct val="100000"/>
              </a:lnSpc>
              <a:spcBef>
                <a:spcPts val="0"/>
              </a:spcBef>
              <a:spcAft>
                <a:spcPts val="0"/>
              </a:spcAft>
              <a:buClr>
                <a:schemeClr val="dk2"/>
              </a:buClr>
              <a:buSzPts val="2100"/>
              <a:buNone/>
              <a:defRPr sz="2100">
                <a:solidFill>
                  <a:schemeClr val="dk2"/>
                </a:solidFill>
              </a:defRPr>
            </a:lvl8pPr>
            <a:lvl9pPr lvl="8" rtl="0" algn="ctr">
              <a:lnSpc>
                <a:spcPct val="100000"/>
              </a:lnSpc>
              <a:spcBef>
                <a:spcPts val="0"/>
              </a:spcBef>
              <a:spcAft>
                <a:spcPts val="0"/>
              </a:spcAft>
              <a:buClr>
                <a:schemeClr val="dk2"/>
              </a:buClr>
              <a:buSzPts val="2100"/>
              <a:buNone/>
              <a:defRPr sz="2100">
                <a:solidFill>
                  <a:schemeClr val="dk2"/>
                </a:solidFill>
              </a:defRPr>
            </a:lvl9pPr>
          </a:lstStyle>
          <a:p/>
        </p:txBody>
      </p:sp>
      <p:sp>
        <p:nvSpPr>
          <p:cNvPr id="63" name="Google Shape;63;p9"/>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 name="Shape 64"/>
        <p:cNvGrpSpPr/>
        <p:nvPr/>
      </p:nvGrpSpPr>
      <p:grpSpPr>
        <a:xfrm>
          <a:off x="0" y="0"/>
          <a:ext cx="0" cy="0"/>
          <a:chOff x="0" y="0"/>
          <a:chExt cx="0" cy="0"/>
        </a:xfrm>
      </p:grpSpPr>
      <p:sp>
        <p:nvSpPr>
          <p:cNvPr id="65" name="Google Shape;65;p10"/>
          <p:cNvSpPr txBox="1"/>
          <p:nvPr>
            <p:ph type="title"/>
          </p:nvPr>
        </p:nvSpPr>
        <p:spPr>
          <a:xfrm>
            <a:off x="1012125" y="397400"/>
            <a:ext cx="2811000" cy="923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100000">
              <a:schemeClr val="dk2"/>
            </a:gs>
          </a:gsLst>
          <a:lin ang="26986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400" y="445025"/>
            <a:ext cx="77172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b="1"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713400" y="1152475"/>
            <a:ext cx="77172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Abel"/>
              <a:buChar char="●"/>
              <a:defRPr sz="1800">
                <a:solidFill>
                  <a:schemeClr val="lt1"/>
                </a:solidFill>
                <a:latin typeface="Abel"/>
                <a:ea typeface="Abel"/>
                <a:cs typeface="Abel"/>
                <a:sym typeface="Abel"/>
              </a:defRPr>
            </a:lvl1pPr>
            <a:lvl2pPr indent="-317500" lvl="1" marL="9144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2pPr>
            <a:lvl3pPr indent="-317500" lvl="2" marL="13716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3pPr>
            <a:lvl4pPr indent="-317500" lvl="3" marL="18288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4pPr>
            <a:lvl5pPr indent="-317500" lvl="4" marL="22860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5pPr>
            <a:lvl6pPr indent="-317500" lvl="5" marL="27432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6pPr>
            <a:lvl7pPr indent="-317500" lvl="6" marL="32004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7pPr>
            <a:lvl8pPr indent="-317500" lvl="7" marL="36576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8pPr>
            <a:lvl9pPr indent="-317500" lvl="8" marL="4114800">
              <a:lnSpc>
                <a:spcPct val="100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mc:AlternateContent>
    <mc:Choice Requires="p14">
      <p:transition spd="slow" p14:dur="13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dk2"/>
            </a:gs>
          </a:gsLst>
          <a:lin ang="2700006" scaled="0"/>
        </a:gradFill>
      </p:bgPr>
    </p:bg>
    <p:spTree>
      <p:nvGrpSpPr>
        <p:cNvPr id="279" name="Shape 279"/>
        <p:cNvGrpSpPr/>
        <p:nvPr/>
      </p:nvGrpSpPr>
      <p:grpSpPr>
        <a:xfrm>
          <a:off x="0" y="0"/>
          <a:ext cx="0" cy="0"/>
          <a:chOff x="0" y="0"/>
          <a:chExt cx="0" cy="0"/>
        </a:xfrm>
      </p:grpSpPr>
      <p:pic>
        <p:nvPicPr>
          <p:cNvPr id="280" name="Google Shape;280;p29"/>
          <p:cNvPicPr preferRelativeResize="0"/>
          <p:nvPr/>
        </p:nvPicPr>
        <p:blipFill>
          <a:blip r:embed="rId3">
            <a:alphaModFix/>
          </a:blip>
          <a:stretch>
            <a:fillRect/>
          </a:stretch>
        </p:blipFill>
        <p:spPr>
          <a:xfrm>
            <a:off x="3750275" y="1441825"/>
            <a:ext cx="5393700" cy="3708000"/>
          </a:xfrm>
          <a:prstGeom prst="snip2DiagRect">
            <a:avLst>
              <a:gd fmla="val 4524" name="adj1"/>
              <a:gd fmla="val 16667" name="adj2"/>
            </a:avLst>
          </a:prstGeom>
          <a:noFill/>
          <a:ln>
            <a:noFill/>
          </a:ln>
        </p:spPr>
      </p:pic>
      <p:sp>
        <p:nvSpPr>
          <p:cNvPr id="281" name="Google Shape;281;p29"/>
          <p:cNvSpPr/>
          <p:nvPr/>
        </p:nvSpPr>
        <p:spPr>
          <a:xfrm>
            <a:off x="332275" y="319250"/>
            <a:ext cx="5121600" cy="2704500"/>
          </a:xfrm>
          <a:prstGeom prst="snip2DiagRect">
            <a:avLst>
              <a:gd fmla="val 0" name="adj1"/>
              <a:gd fmla="val 16667"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713275" y="1919250"/>
            <a:ext cx="4416900" cy="461700"/>
          </a:xfrm>
          <a:prstGeom prst="snip2DiagRect">
            <a:avLst>
              <a:gd fmla="val 0" name="adj1"/>
              <a:gd fmla="val 41493"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txBox="1"/>
          <p:nvPr>
            <p:ph type="ctrTitle"/>
          </p:nvPr>
        </p:nvSpPr>
        <p:spPr>
          <a:xfrm>
            <a:off x="611625" y="-90450"/>
            <a:ext cx="4959600" cy="200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VC VEHICLE</a:t>
            </a:r>
            <a:endParaRPr/>
          </a:p>
        </p:txBody>
      </p:sp>
      <p:sp>
        <p:nvSpPr>
          <p:cNvPr id="284" name="Google Shape;284;p29"/>
          <p:cNvSpPr txBox="1"/>
          <p:nvPr>
            <p:ph idx="1" type="subTitle"/>
          </p:nvPr>
        </p:nvSpPr>
        <p:spPr>
          <a:xfrm>
            <a:off x="846600" y="1919238"/>
            <a:ext cx="38523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Robotic Car Controlled by Voice Command </a:t>
            </a:r>
            <a:endParaRPr/>
          </a:p>
        </p:txBody>
      </p:sp>
      <p:grpSp>
        <p:nvGrpSpPr>
          <p:cNvPr id="285" name="Google Shape;285;p29"/>
          <p:cNvGrpSpPr/>
          <p:nvPr/>
        </p:nvGrpSpPr>
        <p:grpSpPr>
          <a:xfrm>
            <a:off x="713275" y="3343925"/>
            <a:ext cx="987245" cy="256500"/>
            <a:chOff x="713275" y="4065425"/>
            <a:chExt cx="987245" cy="256500"/>
          </a:xfrm>
        </p:grpSpPr>
        <p:sp>
          <p:nvSpPr>
            <p:cNvPr id="286" name="Google Shape;286;p29"/>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29"/>
          <p:cNvGrpSpPr/>
          <p:nvPr/>
        </p:nvGrpSpPr>
        <p:grpSpPr>
          <a:xfrm flipH="1">
            <a:off x="5249200" y="3311600"/>
            <a:ext cx="3971000" cy="1636900"/>
            <a:chOff x="-790200" y="-1262950"/>
            <a:chExt cx="3971000" cy="1636900"/>
          </a:xfrm>
        </p:grpSpPr>
        <p:cxnSp>
          <p:nvCxnSpPr>
            <p:cNvPr id="290" name="Google Shape;290;p29"/>
            <p:cNvCxnSpPr/>
            <p:nvPr/>
          </p:nvCxnSpPr>
          <p:spPr>
            <a:xfrm>
              <a:off x="-790200" y="-1262950"/>
              <a:ext cx="1633200" cy="1633200"/>
            </a:xfrm>
            <a:prstGeom prst="straightConnector1">
              <a:avLst/>
            </a:prstGeom>
            <a:noFill/>
            <a:ln cap="flat" cmpd="sng" w="9525">
              <a:solidFill>
                <a:schemeClr val="accent2"/>
              </a:solidFill>
              <a:prstDash val="solid"/>
              <a:round/>
              <a:headEnd len="med" w="med" type="none"/>
              <a:tailEnd len="med" w="med" type="none"/>
            </a:ln>
          </p:spPr>
        </p:cxnSp>
        <p:cxnSp>
          <p:nvCxnSpPr>
            <p:cNvPr id="291" name="Google Shape;291;p29"/>
            <p:cNvCxnSpPr/>
            <p:nvPr/>
          </p:nvCxnSpPr>
          <p:spPr>
            <a:xfrm>
              <a:off x="839600" y="373950"/>
              <a:ext cx="2341200" cy="0"/>
            </a:xfrm>
            <a:prstGeom prst="straightConnector1">
              <a:avLst/>
            </a:prstGeom>
            <a:noFill/>
            <a:ln cap="flat" cmpd="sng" w="9525">
              <a:solidFill>
                <a:schemeClr val="accent2"/>
              </a:solidFill>
              <a:prstDash val="solid"/>
              <a:round/>
              <a:headEnd len="med" w="med" type="none"/>
              <a:tailEnd len="med" w="med" type="oval"/>
            </a:ln>
          </p:spPr>
        </p:cxnSp>
      </p:grpSp>
      <p:grpSp>
        <p:nvGrpSpPr>
          <p:cNvPr id="292" name="Google Shape;292;p29"/>
          <p:cNvGrpSpPr/>
          <p:nvPr/>
        </p:nvGrpSpPr>
        <p:grpSpPr>
          <a:xfrm>
            <a:off x="5205411" y="-75307"/>
            <a:ext cx="1728661" cy="837300"/>
            <a:chOff x="5205411" y="-75307"/>
            <a:chExt cx="1728661" cy="837300"/>
          </a:xfrm>
        </p:grpSpPr>
        <p:cxnSp>
          <p:nvCxnSpPr>
            <p:cNvPr id="293" name="Google Shape;293;p29"/>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4" name="Google Shape;294;p29"/>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5" name="Google Shape;295;p29"/>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grpSp>
        <p:nvGrpSpPr>
          <p:cNvPr id="296" name="Google Shape;296;p29"/>
          <p:cNvGrpSpPr/>
          <p:nvPr/>
        </p:nvGrpSpPr>
        <p:grpSpPr>
          <a:xfrm rot="10800000">
            <a:off x="1821299" y="4404518"/>
            <a:ext cx="1728661" cy="837300"/>
            <a:chOff x="5205411" y="-75307"/>
            <a:chExt cx="1728661" cy="837300"/>
          </a:xfrm>
        </p:grpSpPr>
        <p:cxnSp>
          <p:nvCxnSpPr>
            <p:cNvPr id="297" name="Google Shape;297;p29"/>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8" name="Google Shape;298;p29"/>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299" name="Google Shape;299;p29"/>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mc:AlternateContent>
    <mc:Choice Requires="p14">
      <p:transition spd="slow" p14:dur="13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0"/>
          <p:cNvSpPr txBox="1"/>
          <p:nvPr>
            <p:ph type="title"/>
          </p:nvPr>
        </p:nvSpPr>
        <p:spPr>
          <a:xfrm>
            <a:off x="713400" y="445025"/>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THE TEAM</a:t>
            </a:r>
            <a:endParaRPr/>
          </a:p>
        </p:txBody>
      </p:sp>
      <p:sp>
        <p:nvSpPr>
          <p:cNvPr id="305" name="Google Shape;305;p30"/>
          <p:cNvSpPr txBox="1"/>
          <p:nvPr/>
        </p:nvSpPr>
        <p:spPr>
          <a:xfrm>
            <a:off x="7168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Share Tech"/>
                <a:ea typeface="Share Tech"/>
                <a:cs typeface="Share Tech"/>
                <a:sym typeface="Share Tech"/>
              </a:rPr>
              <a:t>Shahadat Hossain</a:t>
            </a:r>
            <a:endParaRPr b="1" sz="1600">
              <a:solidFill>
                <a:schemeClr val="lt1"/>
              </a:solidFill>
              <a:latin typeface="Share Tech"/>
              <a:ea typeface="Share Tech"/>
              <a:cs typeface="Share Tech"/>
              <a:sym typeface="Share Tech"/>
            </a:endParaRPr>
          </a:p>
        </p:txBody>
      </p:sp>
      <p:sp>
        <p:nvSpPr>
          <p:cNvPr id="306" name="Google Shape;306;p30"/>
          <p:cNvSpPr txBox="1"/>
          <p:nvPr/>
        </p:nvSpPr>
        <p:spPr>
          <a:xfrm>
            <a:off x="716850" y="3430127"/>
            <a:ext cx="1698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180204088</a:t>
            </a:r>
            <a:endParaRPr sz="1600">
              <a:solidFill>
                <a:schemeClr val="lt1"/>
              </a:solidFill>
              <a:latin typeface="Abel"/>
              <a:ea typeface="Abel"/>
              <a:cs typeface="Abel"/>
              <a:sym typeface="Abel"/>
            </a:endParaRPr>
          </a:p>
        </p:txBody>
      </p:sp>
      <p:sp>
        <p:nvSpPr>
          <p:cNvPr id="307" name="Google Shape;307;p30"/>
          <p:cNvSpPr txBox="1"/>
          <p:nvPr/>
        </p:nvSpPr>
        <p:spPr>
          <a:xfrm>
            <a:off x="27201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Share Tech"/>
                <a:ea typeface="Share Tech"/>
                <a:cs typeface="Share Tech"/>
                <a:sym typeface="Share Tech"/>
              </a:rPr>
              <a:t>Afroja Akter</a:t>
            </a:r>
            <a:endParaRPr b="1" sz="1600">
              <a:solidFill>
                <a:schemeClr val="lt1"/>
              </a:solidFill>
              <a:latin typeface="Share Tech"/>
              <a:ea typeface="Share Tech"/>
              <a:cs typeface="Share Tech"/>
              <a:sym typeface="Share Tech"/>
            </a:endParaRPr>
          </a:p>
        </p:txBody>
      </p:sp>
      <p:sp>
        <p:nvSpPr>
          <p:cNvPr id="308" name="Google Shape;308;p30"/>
          <p:cNvSpPr txBox="1"/>
          <p:nvPr/>
        </p:nvSpPr>
        <p:spPr>
          <a:xfrm>
            <a:off x="2720150" y="3430127"/>
            <a:ext cx="1698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180204089</a:t>
            </a:r>
            <a:endParaRPr sz="1600">
              <a:solidFill>
                <a:schemeClr val="lt1"/>
              </a:solidFill>
              <a:latin typeface="Abel"/>
              <a:ea typeface="Abel"/>
              <a:cs typeface="Abel"/>
              <a:sym typeface="Abel"/>
            </a:endParaRPr>
          </a:p>
        </p:txBody>
      </p:sp>
      <p:sp>
        <p:nvSpPr>
          <p:cNvPr id="309" name="Google Shape;309;p30"/>
          <p:cNvSpPr txBox="1"/>
          <p:nvPr/>
        </p:nvSpPr>
        <p:spPr>
          <a:xfrm>
            <a:off x="47234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Share Tech"/>
                <a:ea typeface="Share Tech"/>
                <a:cs typeface="Share Tech"/>
                <a:sym typeface="Share Tech"/>
              </a:rPr>
              <a:t>Mariam Akter</a:t>
            </a:r>
            <a:endParaRPr b="1" sz="1600">
              <a:solidFill>
                <a:schemeClr val="lt1"/>
              </a:solidFill>
              <a:latin typeface="Share Tech"/>
              <a:ea typeface="Share Tech"/>
              <a:cs typeface="Share Tech"/>
              <a:sym typeface="Share Tech"/>
            </a:endParaRPr>
          </a:p>
        </p:txBody>
      </p:sp>
      <p:sp>
        <p:nvSpPr>
          <p:cNvPr id="310" name="Google Shape;310;p30"/>
          <p:cNvSpPr txBox="1"/>
          <p:nvPr/>
        </p:nvSpPr>
        <p:spPr>
          <a:xfrm>
            <a:off x="4723450" y="3430127"/>
            <a:ext cx="1698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180204115</a:t>
            </a:r>
            <a:endParaRPr sz="1600">
              <a:solidFill>
                <a:schemeClr val="lt1"/>
              </a:solidFill>
              <a:latin typeface="Abel"/>
              <a:ea typeface="Abel"/>
              <a:cs typeface="Abel"/>
              <a:sym typeface="Abel"/>
            </a:endParaRPr>
          </a:p>
        </p:txBody>
      </p:sp>
      <p:sp>
        <p:nvSpPr>
          <p:cNvPr id="311" name="Google Shape;311;p30"/>
          <p:cNvSpPr txBox="1"/>
          <p:nvPr/>
        </p:nvSpPr>
        <p:spPr>
          <a:xfrm>
            <a:off x="6726750" y="3040925"/>
            <a:ext cx="1698300" cy="4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Share Tech"/>
                <a:ea typeface="Share Tech"/>
                <a:cs typeface="Share Tech"/>
                <a:sym typeface="Share Tech"/>
              </a:rPr>
              <a:t>Rahat Chowdhury</a:t>
            </a:r>
            <a:endParaRPr b="1" sz="1600">
              <a:solidFill>
                <a:schemeClr val="lt1"/>
              </a:solidFill>
              <a:latin typeface="Share Tech"/>
              <a:ea typeface="Share Tech"/>
              <a:cs typeface="Share Tech"/>
              <a:sym typeface="Share Tech"/>
            </a:endParaRPr>
          </a:p>
        </p:txBody>
      </p:sp>
      <p:sp>
        <p:nvSpPr>
          <p:cNvPr id="312" name="Google Shape;312;p30"/>
          <p:cNvSpPr txBox="1"/>
          <p:nvPr/>
        </p:nvSpPr>
        <p:spPr>
          <a:xfrm>
            <a:off x="6726750" y="3430127"/>
            <a:ext cx="1698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1"/>
                </a:solidFill>
                <a:latin typeface="Abel"/>
                <a:ea typeface="Abel"/>
                <a:cs typeface="Abel"/>
                <a:sym typeface="Abel"/>
              </a:rPr>
              <a:t>180104131</a:t>
            </a:r>
            <a:endParaRPr sz="1600">
              <a:solidFill>
                <a:schemeClr val="lt1"/>
              </a:solidFill>
              <a:latin typeface="Abel"/>
              <a:ea typeface="Abel"/>
              <a:cs typeface="Abel"/>
              <a:sym typeface="Abel"/>
            </a:endParaRPr>
          </a:p>
        </p:txBody>
      </p:sp>
      <p:cxnSp>
        <p:nvCxnSpPr>
          <p:cNvPr id="313" name="Google Shape;313;p30"/>
          <p:cNvCxnSpPr>
            <a:stCxn id="314" idx="1"/>
          </p:cNvCxnSpPr>
          <p:nvPr/>
        </p:nvCxnSpPr>
        <p:spPr>
          <a:xfrm rot="10800000">
            <a:off x="100" y="2174550"/>
            <a:ext cx="973200" cy="0"/>
          </a:xfrm>
          <a:prstGeom prst="straightConnector1">
            <a:avLst/>
          </a:prstGeom>
          <a:noFill/>
          <a:ln cap="flat" cmpd="sng" w="9525">
            <a:solidFill>
              <a:schemeClr val="lt1"/>
            </a:solidFill>
            <a:prstDash val="solid"/>
            <a:round/>
            <a:headEnd len="med" w="med" type="none"/>
            <a:tailEnd len="med" w="med" type="none"/>
          </a:ln>
        </p:spPr>
      </p:cxnSp>
      <p:cxnSp>
        <p:nvCxnSpPr>
          <p:cNvPr id="315" name="Google Shape;315;p30"/>
          <p:cNvCxnSpPr>
            <a:stCxn id="314" idx="3"/>
            <a:endCxn id="316" idx="1"/>
          </p:cNvCxnSpPr>
          <p:nvPr/>
        </p:nvCxnSpPr>
        <p:spPr>
          <a:xfrm>
            <a:off x="2158900" y="2174550"/>
            <a:ext cx="817500" cy="0"/>
          </a:xfrm>
          <a:prstGeom prst="straightConnector1">
            <a:avLst/>
          </a:prstGeom>
          <a:noFill/>
          <a:ln cap="flat" cmpd="sng" w="9525">
            <a:solidFill>
              <a:schemeClr val="lt1"/>
            </a:solidFill>
            <a:prstDash val="solid"/>
            <a:round/>
            <a:headEnd len="med" w="med" type="none"/>
            <a:tailEnd len="med" w="med" type="none"/>
          </a:ln>
        </p:spPr>
      </p:cxnSp>
      <p:cxnSp>
        <p:nvCxnSpPr>
          <p:cNvPr id="317" name="Google Shape;317;p30"/>
          <p:cNvCxnSpPr>
            <a:stCxn id="316" idx="3"/>
            <a:endCxn id="318" idx="1"/>
          </p:cNvCxnSpPr>
          <p:nvPr/>
        </p:nvCxnSpPr>
        <p:spPr>
          <a:xfrm>
            <a:off x="4162125" y="2174550"/>
            <a:ext cx="817800" cy="0"/>
          </a:xfrm>
          <a:prstGeom prst="straightConnector1">
            <a:avLst/>
          </a:prstGeom>
          <a:noFill/>
          <a:ln cap="flat" cmpd="sng" w="9525">
            <a:solidFill>
              <a:schemeClr val="lt1"/>
            </a:solidFill>
            <a:prstDash val="solid"/>
            <a:round/>
            <a:headEnd len="med" w="med" type="none"/>
            <a:tailEnd len="med" w="med" type="none"/>
          </a:ln>
        </p:spPr>
      </p:cxnSp>
      <p:cxnSp>
        <p:nvCxnSpPr>
          <p:cNvPr id="319" name="Google Shape;319;p30"/>
          <p:cNvCxnSpPr>
            <a:stCxn id="318" idx="3"/>
            <a:endCxn id="320" idx="1"/>
          </p:cNvCxnSpPr>
          <p:nvPr/>
        </p:nvCxnSpPr>
        <p:spPr>
          <a:xfrm>
            <a:off x="6165400" y="2174550"/>
            <a:ext cx="817800" cy="0"/>
          </a:xfrm>
          <a:prstGeom prst="straightConnector1">
            <a:avLst/>
          </a:prstGeom>
          <a:noFill/>
          <a:ln cap="flat" cmpd="sng" w="9525">
            <a:solidFill>
              <a:schemeClr val="lt1"/>
            </a:solidFill>
            <a:prstDash val="solid"/>
            <a:round/>
            <a:headEnd len="med" w="med" type="none"/>
            <a:tailEnd len="med" w="med" type="none"/>
          </a:ln>
        </p:spPr>
      </p:cxnSp>
      <p:cxnSp>
        <p:nvCxnSpPr>
          <p:cNvPr id="321" name="Google Shape;321;p30"/>
          <p:cNvCxnSpPr>
            <a:stCxn id="320" idx="3"/>
          </p:cNvCxnSpPr>
          <p:nvPr/>
        </p:nvCxnSpPr>
        <p:spPr>
          <a:xfrm>
            <a:off x="8168700" y="2174550"/>
            <a:ext cx="975300" cy="0"/>
          </a:xfrm>
          <a:prstGeom prst="straightConnector1">
            <a:avLst/>
          </a:prstGeom>
          <a:noFill/>
          <a:ln cap="flat" cmpd="sng" w="9525">
            <a:solidFill>
              <a:schemeClr val="lt1"/>
            </a:solidFill>
            <a:prstDash val="solid"/>
            <a:round/>
            <a:headEnd len="med" w="med" type="none"/>
            <a:tailEnd len="med" w="med" type="none"/>
          </a:ln>
        </p:spPr>
      </p:cxnSp>
      <p:grpSp>
        <p:nvGrpSpPr>
          <p:cNvPr id="322" name="Google Shape;322;p30"/>
          <p:cNvGrpSpPr/>
          <p:nvPr/>
        </p:nvGrpSpPr>
        <p:grpSpPr>
          <a:xfrm>
            <a:off x="4473325" y="1111288"/>
            <a:ext cx="987245" cy="256500"/>
            <a:chOff x="713275" y="4065425"/>
            <a:chExt cx="987245" cy="256500"/>
          </a:xfrm>
        </p:grpSpPr>
        <p:sp>
          <p:nvSpPr>
            <p:cNvPr id="323" name="Google Shape;323;p30"/>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30"/>
          <p:cNvSpPr/>
          <p:nvPr/>
        </p:nvSpPr>
        <p:spPr>
          <a:xfrm>
            <a:off x="386795" y="2592800"/>
            <a:ext cx="493800" cy="256500"/>
          </a:xfrm>
          <a:prstGeom prst="snip2Diag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8322100" y="2674087"/>
            <a:ext cx="493800" cy="256500"/>
          </a:xfrm>
          <a:prstGeom prst="snip2DiagRect">
            <a:avLst>
              <a:gd fmla="val 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8" name="Google Shape;328;p30"/>
          <p:cNvPicPr preferRelativeResize="0"/>
          <p:nvPr/>
        </p:nvPicPr>
        <p:blipFill>
          <a:blip r:embed="rId3">
            <a:alphaModFix/>
          </a:blip>
          <a:stretch>
            <a:fillRect/>
          </a:stretch>
        </p:blipFill>
        <p:spPr>
          <a:xfrm>
            <a:off x="2929613" y="1629875"/>
            <a:ext cx="1248123" cy="1188101"/>
          </a:xfrm>
          <a:prstGeom prst="rect">
            <a:avLst/>
          </a:prstGeom>
          <a:noFill/>
          <a:ln>
            <a:noFill/>
          </a:ln>
        </p:spPr>
      </p:pic>
      <p:pic>
        <p:nvPicPr>
          <p:cNvPr id="329" name="Google Shape;329;p30"/>
          <p:cNvPicPr preferRelativeResize="0"/>
          <p:nvPr/>
        </p:nvPicPr>
        <p:blipFill rotWithShape="1">
          <a:blip r:embed="rId4">
            <a:alphaModFix/>
          </a:blip>
          <a:srcRect b="33556" l="33853" r="0" t="16583"/>
          <a:stretch/>
        </p:blipFill>
        <p:spPr>
          <a:xfrm>
            <a:off x="941938" y="1598550"/>
            <a:ext cx="1248124" cy="1250755"/>
          </a:xfrm>
          <a:prstGeom prst="rect">
            <a:avLst/>
          </a:prstGeom>
          <a:noFill/>
          <a:ln>
            <a:noFill/>
          </a:ln>
        </p:spPr>
      </p:pic>
      <p:pic>
        <p:nvPicPr>
          <p:cNvPr id="330" name="Google Shape;330;p30"/>
          <p:cNvPicPr preferRelativeResize="0"/>
          <p:nvPr/>
        </p:nvPicPr>
        <p:blipFill>
          <a:blip r:embed="rId5">
            <a:alphaModFix/>
          </a:blip>
          <a:stretch>
            <a:fillRect/>
          </a:stretch>
        </p:blipFill>
        <p:spPr>
          <a:xfrm>
            <a:off x="4956363" y="1661200"/>
            <a:ext cx="1248125" cy="1188099"/>
          </a:xfrm>
          <a:prstGeom prst="rect">
            <a:avLst/>
          </a:prstGeom>
          <a:noFill/>
          <a:ln>
            <a:noFill/>
          </a:ln>
        </p:spPr>
      </p:pic>
      <p:pic>
        <p:nvPicPr>
          <p:cNvPr id="331" name="Google Shape;331;p30"/>
          <p:cNvPicPr preferRelativeResize="0"/>
          <p:nvPr/>
        </p:nvPicPr>
        <p:blipFill rotWithShape="1">
          <a:blip r:embed="rId6">
            <a:alphaModFix/>
          </a:blip>
          <a:srcRect b="35195" l="0" r="0" t="0"/>
          <a:stretch/>
        </p:blipFill>
        <p:spPr>
          <a:xfrm>
            <a:off x="6983125" y="1598550"/>
            <a:ext cx="1248101" cy="1250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par>
                                <p:cTn fill="hold" nodeType="with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par>
                                <p:cTn fill="hold" nodeType="with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par>
                                <p:cTn fill="hold" nodeType="with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500"/>
                                        <p:tgtEl>
                                          <p:spTgt spid="3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500"/>
                                        <p:tgtEl>
                                          <p:spTgt spid="3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par>
                                <p:cTn fill="hold" nodeType="with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par>
                                <p:cTn fill="hold" nodeType="with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500"/>
                                        <p:tgtEl>
                                          <p:spTgt spid="3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par>
                                <p:cTn fill="hold" nodeType="with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par>
                                <p:cTn fill="hold" nodeType="with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500"/>
                                        <p:tgtEl>
                                          <p:spTgt spid="3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1"/>
          <p:cNvSpPr/>
          <p:nvPr/>
        </p:nvSpPr>
        <p:spPr>
          <a:xfrm>
            <a:off x="869175" y="937324"/>
            <a:ext cx="2107500" cy="19791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txBox="1"/>
          <p:nvPr>
            <p:ph type="title"/>
          </p:nvPr>
        </p:nvSpPr>
        <p:spPr>
          <a:xfrm>
            <a:off x="3967575" y="1327613"/>
            <a:ext cx="40395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338" name="Google Shape;338;p31"/>
          <p:cNvSpPr/>
          <p:nvPr/>
        </p:nvSpPr>
        <p:spPr>
          <a:xfrm>
            <a:off x="1135875" y="1594549"/>
            <a:ext cx="2107500" cy="19791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31"/>
          <p:cNvGrpSpPr/>
          <p:nvPr/>
        </p:nvGrpSpPr>
        <p:grpSpPr>
          <a:xfrm>
            <a:off x="1721725" y="1911182"/>
            <a:ext cx="935735" cy="1345856"/>
            <a:chOff x="-1581150" y="-352425"/>
            <a:chExt cx="1238400" cy="1781175"/>
          </a:xfrm>
        </p:grpSpPr>
        <p:sp>
          <p:nvSpPr>
            <p:cNvPr id="340" name="Google Shape;340;p31"/>
            <p:cNvSpPr/>
            <p:nvPr/>
          </p:nvSpPr>
          <p:spPr>
            <a:xfrm>
              <a:off x="-1123950" y="-352425"/>
              <a:ext cx="781200" cy="11049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rot="10800000">
              <a:off x="-1581150" y="323850"/>
              <a:ext cx="781200" cy="11049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31"/>
          <p:cNvSpPr/>
          <p:nvPr/>
        </p:nvSpPr>
        <p:spPr>
          <a:xfrm>
            <a:off x="2657450" y="-29985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238150" y="309105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1473038" y="3931200"/>
            <a:ext cx="1433100" cy="1345800"/>
          </a:xfrm>
          <a:prstGeom prst="snip2DiagRect">
            <a:avLst>
              <a:gd fmla="val 0" name="adj1"/>
              <a:gd fmla="val 3022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1194950" y="1644975"/>
            <a:ext cx="1687200" cy="16872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31"/>
          <p:cNvGrpSpPr/>
          <p:nvPr/>
        </p:nvGrpSpPr>
        <p:grpSpPr>
          <a:xfrm rot="10800000">
            <a:off x="4067075" y="3998200"/>
            <a:ext cx="5140350" cy="1211775"/>
            <a:chOff x="-365050" y="-837825"/>
            <a:chExt cx="5140350" cy="1211775"/>
          </a:xfrm>
        </p:grpSpPr>
        <p:cxnSp>
          <p:nvCxnSpPr>
            <p:cNvPr id="347" name="Google Shape;347;p31"/>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348" name="Google Shape;348;p31"/>
            <p:cNvCxnSpPr/>
            <p:nvPr/>
          </p:nvCxnSpPr>
          <p:spPr>
            <a:xfrm>
              <a:off x="839600" y="373950"/>
              <a:ext cx="3935700" cy="0"/>
            </a:xfrm>
            <a:prstGeom prst="straightConnector1">
              <a:avLst/>
            </a:prstGeom>
            <a:noFill/>
            <a:ln cap="flat" cmpd="sng" w="9525">
              <a:solidFill>
                <a:schemeClr val="accent2"/>
              </a:solidFill>
              <a:prstDash val="solid"/>
              <a:round/>
              <a:headEnd len="med" w="med" type="none"/>
              <a:tailEnd len="med" w="med" type="oval"/>
            </a:ln>
          </p:spPr>
        </p:cxnSp>
      </p:grpSp>
      <p:grpSp>
        <p:nvGrpSpPr>
          <p:cNvPr id="349" name="Google Shape;349;p31"/>
          <p:cNvGrpSpPr/>
          <p:nvPr/>
        </p:nvGrpSpPr>
        <p:grpSpPr>
          <a:xfrm>
            <a:off x="7443475" y="610425"/>
            <a:ext cx="987245" cy="256500"/>
            <a:chOff x="713275" y="4065425"/>
            <a:chExt cx="987245" cy="256500"/>
          </a:xfrm>
        </p:grpSpPr>
        <p:sp>
          <p:nvSpPr>
            <p:cNvPr id="350" name="Google Shape;350;p31"/>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 name="Google Shape;353;p31"/>
          <p:cNvSpPr txBox="1"/>
          <p:nvPr>
            <p:ph idx="1" type="subTitle"/>
          </p:nvPr>
        </p:nvSpPr>
        <p:spPr>
          <a:xfrm>
            <a:off x="3966525" y="2016413"/>
            <a:ext cx="4041600" cy="1908600"/>
          </a:xfrm>
          <a:prstGeom prst="rect">
            <a:avLst/>
          </a:prstGeom>
        </p:spPr>
        <p:txBody>
          <a:bodyPr anchorCtr="0" anchor="t" bIns="91425" lIns="91425" spcFirstLastPara="1" rIns="91425" wrap="square" tIns="91425">
            <a:spAutoFit/>
          </a:bodyPr>
          <a:lstStyle/>
          <a:p>
            <a:pPr indent="0" lvl="0" marL="0" rtl="0" algn="just">
              <a:spcBef>
                <a:spcPts val="0"/>
              </a:spcBef>
              <a:spcAft>
                <a:spcPts val="1200"/>
              </a:spcAft>
              <a:buNone/>
            </a:pPr>
            <a:r>
              <a:rPr lang="en"/>
              <a:t>This project Voice Controlled Robotic Vehicle helps to control robotic vehicles through voice commands received via android application. The integration of the control unit with the Bluetooth device is done to capture and read the voice commands. The robotic vehicle then operates as per the command received via android application.</a:t>
            </a:r>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grpSp>
        <p:nvGrpSpPr>
          <p:cNvPr id="358" name="Google Shape;358;p32"/>
          <p:cNvGrpSpPr/>
          <p:nvPr/>
        </p:nvGrpSpPr>
        <p:grpSpPr>
          <a:xfrm>
            <a:off x="5858070" y="3074400"/>
            <a:ext cx="974166" cy="469200"/>
            <a:chOff x="5755013" y="3074400"/>
            <a:chExt cx="1017300" cy="469200"/>
          </a:xfrm>
        </p:grpSpPr>
        <p:sp>
          <p:nvSpPr>
            <p:cNvPr id="359" name="Google Shape;359;p32"/>
            <p:cNvSpPr/>
            <p:nvPr/>
          </p:nvSpPr>
          <p:spPr>
            <a:xfrm>
              <a:off x="5886413"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5755013"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2"/>
          <p:cNvGrpSpPr/>
          <p:nvPr/>
        </p:nvGrpSpPr>
        <p:grpSpPr>
          <a:xfrm>
            <a:off x="3429668" y="3074400"/>
            <a:ext cx="974166" cy="469200"/>
            <a:chOff x="3219088" y="3074400"/>
            <a:chExt cx="1017300" cy="469200"/>
          </a:xfrm>
        </p:grpSpPr>
        <p:sp>
          <p:nvSpPr>
            <p:cNvPr id="362" name="Google Shape;362;p32"/>
            <p:cNvSpPr/>
            <p:nvPr/>
          </p:nvSpPr>
          <p:spPr>
            <a:xfrm>
              <a:off x="3350488"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a:off x="3219088"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32"/>
          <p:cNvGrpSpPr/>
          <p:nvPr/>
        </p:nvGrpSpPr>
        <p:grpSpPr>
          <a:xfrm>
            <a:off x="1001278" y="3074400"/>
            <a:ext cx="974166" cy="469200"/>
            <a:chOff x="683175" y="3074400"/>
            <a:chExt cx="1017300" cy="469200"/>
          </a:xfrm>
        </p:grpSpPr>
        <p:sp>
          <p:nvSpPr>
            <p:cNvPr id="365" name="Google Shape;365;p32"/>
            <p:cNvSpPr/>
            <p:nvPr/>
          </p:nvSpPr>
          <p:spPr>
            <a:xfrm>
              <a:off x="814575" y="3074400"/>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683175" y="3074400"/>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32"/>
          <p:cNvGrpSpPr/>
          <p:nvPr/>
        </p:nvGrpSpPr>
        <p:grpSpPr>
          <a:xfrm>
            <a:off x="5858070" y="1285875"/>
            <a:ext cx="974166" cy="469200"/>
            <a:chOff x="5755013" y="1285875"/>
            <a:chExt cx="1017300" cy="469200"/>
          </a:xfrm>
        </p:grpSpPr>
        <p:sp>
          <p:nvSpPr>
            <p:cNvPr id="368" name="Google Shape;368;p32"/>
            <p:cNvSpPr/>
            <p:nvPr/>
          </p:nvSpPr>
          <p:spPr>
            <a:xfrm>
              <a:off x="5886413"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a:off x="5755013"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32"/>
          <p:cNvGrpSpPr/>
          <p:nvPr/>
        </p:nvGrpSpPr>
        <p:grpSpPr>
          <a:xfrm>
            <a:off x="3429668" y="1285875"/>
            <a:ext cx="974166" cy="469200"/>
            <a:chOff x="3219088" y="1285875"/>
            <a:chExt cx="1017300" cy="469200"/>
          </a:xfrm>
        </p:grpSpPr>
        <p:sp>
          <p:nvSpPr>
            <p:cNvPr id="371" name="Google Shape;371;p32"/>
            <p:cNvSpPr/>
            <p:nvPr/>
          </p:nvSpPr>
          <p:spPr>
            <a:xfrm>
              <a:off x="3350488"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3219088"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32"/>
          <p:cNvGrpSpPr/>
          <p:nvPr/>
        </p:nvGrpSpPr>
        <p:grpSpPr>
          <a:xfrm>
            <a:off x="1001278" y="1285875"/>
            <a:ext cx="974166" cy="469200"/>
            <a:chOff x="683175" y="1285875"/>
            <a:chExt cx="1017300" cy="469200"/>
          </a:xfrm>
        </p:grpSpPr>
        <p:sp>
          <p:nvSpPr>
            <p:cNvPr id="374" name="Google Shape;374;p32"/>
            <p:cNvSpPr/>
            <p:nvPr/>
          </p:nvSpPr>
          <p:spPr>
            <a:xfrm>
              <a:off x="814575" y="1285875"/>
              <a:ext cx="885900" cy="4692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p:nvPr/>
          </p:nvSpPr>
          <p:spPr>
            <a:xfrm>
              <a:off x="683175" y="1285875"/>
              <a:ext cx="885900" cy="4692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32"/>
          <p:cNvSpPr txBox="1"/>
          <p:nvPr>
            <p:ph idx="1" type="subTitle"/>
          </p:nvPr>
        </p:nvSpPr>
        <p:spPr>
          <a:xfrm>
            <a:off x="1001274" y="1885150"/>
            <a:ext cx="22854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Budget Friendly</a:t>
            </a:r>
            <a:endParaRPr/>
          </a:p>
        </p:txBody>
      </p:sp>
      <p:sp>
        <p:nvSpPr>
          <p:cNvPr id="377" name="Google Shape;377;p32"/>
          <p:cNvSpPr txBox="1"/>
          <p:nvPr>
            <p:ph idx="15" type="title"/>
          </p:nvPr>
        </p:nvSpPr>
        <p:spPr>
          <a:xfrm>
            <a:off x="720300" y="430875"/>
            <a:ext cx="71760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SOCIAL VALUES</a:t>
            </a:r>
            <a:endParaRPr/>
          </a:p>
        </p:txBody>
      </p:sp>
      <p:sp>
        <p:nvSpPr>
          <p:cNvPr id="378" name="Google Shape;378;p32"/>
          <p:cNvSpPr txBox="1"/>
          <p:nvPr>
            <p:ph type="title"/>
          </p:nvPr>
        </p:nvSpPr>
        <p:spPr>
          <a:xfrm>
            <a:off x="1127742" y="1238250"/>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79" name="Google Shape;379;p32"/>
          <p:cNvSpPr txBox="1"/>
          <p:nvPr>
            <p:ph idx="3" type="title"/>
          </p:nvPr>
        </p:nvSpPr>
        <p:spPr>
          <a:xfrm>
            <a:off x="3555486" y="1238250"/>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80" name="Google Shape;380;p32"/>
          <p:cNvSpPr txBox="1"/>
          <p:nvPr>
            <p:ph idx="4" type="title"/>
          </p:nvPr>
        </p:nvSpPr>
        <p:spPr>
          <a:xfrm>
            <a:off x="5982965" y="1238250"/>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81" name="Google Shape;381;p32"/>
          <p:cNvSpPr txBox="1"/>
          <p:nvPr>
            <p:ph idx="5" type="title"/>
          </p:nvPr>
        </p:nvSpPr>
        <p:spPr>
          <a:xfrm>
            <a:off x="1127072" y="3027797"/>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82" name="Google Shape;382;p32"/>
          <p:cNvSpPr txBox="1"/>
          <p:nvPr>
            <p:ph idx="6" type="subTitle"/>
          </p:nvPr>
        </p:nvSpPr>
        <p:spPr>
          <a:xfrm>
            <a:off x="3464275" y="1885150"/>
            <a:ext cx="22854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Distance Networking</a:t>
            </a:r>
            <a:endParaRPr/>
          </a:p>
        </p:txBody>
      </p:sp>
      <p:sp>
        <p:nvSpPr>
          <p:cNvPr id="383" name="Google Shape;383;p32"/>
          <p:cNvSpPr txBox="1"/>
          <p:nvPr>
            <p:ph idx="8" type="subTitle"/>
          </p:nvPr>
        </p:nvSpPr>
        <p:spPr>
          <a:xfrm>
            <a:off x="5891751" y="1875725"/>
            <a:ext cx="22854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Unreachable Zone</a:t>
            </a:r>
            <a:endParaRPr/>
          </a:p>
        </p:txBody>
      </p:sp>
      <p:sp>
        <p:nvSpPr>
          <p:cNvPr id="384" name="Google Shape;384;p32"/>
          <p:cNvSpPr txBox="1"/>
          <p:nvPr>
            <p:ph idx="13" type="subTitle"/>
          </p:nvPr>
        </p:nvSpPr>
        <p:spPr>
          <a:xfrm>
            <a:off x="1038822" y="3924901"/>
            <a:ext cx="22854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Support Disabled People</a:t>
            </a:r>
            <a:endParaRPr/>
          </a:p>
        </p:txBody>
      </p:sp>
      <p:sp>
        <p:nvSpPr>
          <p:cNvPr id="385" name="Google Shape;385;p32"/>
          <p:cNvSpPr txBox="1"/>
          <p:nvPr>
            <p:ph idx="16" type="title"/>
          </p:nvPr>
        </p:nvSpPr>
        <p:spPr>
          <a:xfrm>
            <a:off x="3555486" y="3027775"/>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86" name="Google Shape;386;p32"/>
          <p:cNvSpPr txBox="1"/>
          <p:nvPr>
            <p:ph idx="17" type="title"/>
          </p:nvPr>
        </p:nvSpPr>
        <p:spPr>
          <a:xfrm>
            <a:off x="5982965" y="3027775"/>
            <a:ext cx="596700" cy="55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87" name="Google Shape;387;p32"/>
          <p:cNvSpPr txBox="1"/>
          <p:nvPr>
            <p:ph idx="18" type="subTitle"/>
          </p:nvPr>
        </p:nvSpPr>
        <p:spPr>
          <a:xfrm>
            <a:off x="3464275" y="3673675"/>
            <a:ext cx="2286300" cy="461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Preset Commands</a:t>
            </a:r>
            <a:endParaRPr/>
          </a:p>
        </p:txBody>
      </p:sp>
      <p:sp>
        <p:nvSpPr>
          <p:cNvPr id="388" name="Google Shape;388;p32"/>
          <p:cNvSpPr txBox="1"/>
          <p:nvPr>
            <p:ph idx="20" type="subTitle"/>
          </p:nvPr>
        </p:nvSpPr>
        <p:spPr>
          <a:xfrm>
            <a:off x="5890625" y="3724800"/>
            <a:ext cx="2286300" cy="6618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a:t>Security &amp; Other Purpose </a:t>
            </a:r>
            <a:endParaRPr/>
          </a:p>
        </p:txBody>
      </p:sp>
      <p:grpSp>
        <p:nvGrpSpPr>
          <p:cNvPr id="389" name="Google Shape;389;p32"/>
          <p:cNvGrpSpPr/>
          <p:nvPr/>
        </p:nvGrpSpPr>
        <p:grpSpPr>
          <a:xfrm>
            <a:off x="7443475" y="610425"/>
            <a:ext cx="987245" cy="256500"/>
            <a:chOff x="713275" y="4065425"/>
            <a:chExt cx="987245" cy="256500"/>
          </a:xfrm>
        </p:grpSpPr>
        <p:sp>
          <p:nvSpPr>
            <p:cNvPr id="390" name="Google Shape;390;p32"/>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3"/>
                                        </p:tgtEl>
                                        <p:attrNameLst>
                                          <p:attrName>style.visibility</p:attrName>
                                        </p:attrNameLst>
                                      </p:cBhvr>
                                      <p:to>
                                        <p:strVal val="visible"/>
                                      </p:to>
                                    </p:set>
                                    <p:animEffect filter="fade" transition="in">
                                      <p:cBhvr>
                                        <p:cTn dur="1000"/>
                                        <p:tgtEl>
                                          <p:spTgt spid="373"/>
                                        </p:tgtEl>
                                      </p:cBhvr>
                                    </p:animEffect>
                                  </p:childTnLst>
                                </p:cTn>
                              </p:par>
                              <p:par>
                                <p:cTn fill="hold" nodeType="with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1000"/>
                                        <p:tgtEl>
                                          <p:spTgt spid="376"/>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2000"/>
                                        <p:tgtEl>
                                          <p:spTgt spid="3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1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3"/>
          <p:cNvSpPr txBox="1"/>
          <p:nvPr>
            <p:ph type="title"/>
          </p:nvPr>
        </p:nvSpPr>
        <p:spPr>
          <a:xfrm>
            <a:off x="713400" y="445025"/>
            <a:ext cx="7717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Required Components</a:t>
            </a:r>
            <a:endParaRPr/>
          </a:p>
        </p:txBody>
      </p:sp>
      <p:sp>
        <p:nvSpPr>
          <p:cNvPr id="398" name="Google Shape;398;p33"/>
          <p:cNvSpPr txBox="1"/>
          <p:nvPr>
            <p:ph idx="1" type="subTitle"/>
          </p:nvPr>
        </p:nvSpPr>
        <p:spPr>
          <a:xfrm>
            <a:off x="713400" y="1171675"/>
            <a:ext cx="3094500" cy="3082200"/>
          </a:xfrm>
          <a:prstGeom prst="rect">
            <a:avLst/>
          </a:prstGeom>
        </p:spPr>
        <p:txBody>
          <a:bodyPr anchorCtr="0" anchor="t" bIns="91425" lIns="91425" spcFirstLastPara="1" rIns="91425" wrap="square" tIns="91425">
            <a:noAutofit/>
          </a:bodyPr>
          <a:lstStyle/>
          <a:p>
            <a:pPr indent="-361950" lvl="0" marL="457200" rtl="0" algn="l">
              <a:lnSpc>
                <a:spcPct val="100000"/>
              </a:lnSpc>
              <a:spcBef>
                <a:spcPts val="0"/>
              </a:spcBef>
              <a:spcAft>
                <a:spcPts val="0"/>
              </a:spcAft>
              <a:buSzPts val="2100"/>
              <a:buChar char="●"/>
            </a:pPr>
            <a:r>
              <a:rPr lang="en"/>
              <a:t>Arduino UNO Board</a:t>
            </a:r>
            <a:endParaRPr/>
          </a:p>
          <a:p>
            <a:pPr indent="-361950" lvl="0" marL="457200" rtl="0" algn="l">
              <a:lnSpc>
                <a:spcPct val="100000"/>
              </a:lnSpc>
              <a:spcBef>
                <a:spcPts val="0"/>
              </a:spcBef>
              <a:spcAft>
                <a:spcPts val="0"/>
              </a:spcAft>
              <a:buSzPts val="2100"/>
              <a:buChar char="●"/>
            </a:pPr>
            <a:r>
              <a:rPr lang="en"/>
              <a:t>ATmega328P</a:t>
            </a:r>
            <a:r>
              <a:rPr lang="en"/>
              <a:t> Microcontroller</a:t>
            </a:r>
            <a:endParaRPr/>
          </a:p>
          <a:p>
            <a:pPr indent="-361950" lvl="0" marL="457200" rtl="0" algn="l">
              <a:lnSpc>
                <a:spcPct val="100000"/>
              </a:lnSpc>
              <a:spcBef>
                <a:spcPts val="0"/>
              </a:spcBef>
              <a:spcAft>
                <a:spcPts val="0"/>
              </a:spcAft>
              <a:buSzPts val="2100"/>
              <a:buChar char="●"/>
            </a:pPr>
            <a:r>
              <a:rPr lang="en"/>
              <a:t>Robotic Chassis</a:t>
            </a:r>
            <a:endParaRPr/>
          </a:p>
          <a:p>
            <a:pPr indent="-361950" lvl="0" marL="457200" rtl="0" algn="l">
              <a:lnSpc>
                <a:spcPct val="100000"/>
              </a:lnSpc>
              <a:spcBef>
                <a:spcPts val="0"/>
              </a:spcBef>
              <a:spcAft>
                <a:spcPts val="0"/>
              </a:spcAft>
              <a:buSzPts val="2100"/>
              <a:buChar char="●"/>
            </a:pPr>
            <a:r>
              <a:rPr lang="en"/>
              <a:t>DC Motor</a:t>
            </a:r>
            <a:endParaRPr/>
          </a:p>
          <a:p>
            <a:pPr indent="-361950" lvl="0" marL="457200" rtl="0" algn="l">
              <a:lnSpc>
                <a:spcPct val="100000"/>
              </a:lnSpc>
              <a:spcBef>
                <a:spcPts val="0"/>
              </a:spcBef>
              <a:spcAft>
                <a:spcPts val="0"/>
              </a:spcAft>
              <a:buSzPts val="2100"/>
              <a:buChar char="●"/>
            </a:pPr>
            <a:r>
              <a:rPr lang="en"/>
              <a:t>Motor Driver IC</a:t>
            </a:r>
            <a:endParaRPr/>
          </a:p>
          <a:p>
            <a:pPr indent="-361950" lvl="0" marL="457200" rtl="0" algn="l">
              <a:lnSpc>
                <a:spcPct val="100000"/>
              </a:lnSpc>
              <a:spcBef>
                <a:spcPts val="0"/>
              </a:spcBef>
              <a:spcAft>
                <a:spcPts val="0"/>
              </a:spcAft>
              <a:buSzPts val="2100"/>
              <a:buChar char="●"/>
            </a:pPr>
            <a:r>
              <a:rPr lang="en"/>
              <a:t>Voltage Regulator IC</a:t>
            </a:r>
            <a:endParaRPr/>
          </a:p>
          <a:p>
            <a:pPr indent="-361950" lvl="0" marL="457200" rtl="0" algn="l">
              <a:lnSpc>
                <a:spcPct val="100000"/>
              </a:lnSpc>
              <a:spcBef>
                <a:spcPts val="0"/>
              </a:spcBef>
              <a:spcAft>
                <a:spcPts val="0"/>
              </a:spcAft>
              <a:buSzPts val="2100"/>
              <a:buChar char="●"/>
            </a:pPr>
            <a:r>
              <a:rPr lang="en"/>
              <a:t>Bluetooth Module</a:t>
            </a:r>
            <a:endParaRPr/>
          </a:p>
          <a:p>
            <a:pPr indent="-361950" lvl="0" marL="457200" rtl="0" algn="l">
              <a:lnSpc>
                <a:spcPct val="100000"/>
              </a:lnSpc>
              <a:spcBef>
                <a:spcPts val="0"/>
              </a:spcBef>
              <a:spcAft>
                <a:spcPts val="0"/>
              </a:spcAft>
              <a:buSzPts val="2100"/>
              <a:buChar char="●"/>
            </a:pPr>
            <a:r>
              <a:rPr lang="en"/>
              <a:t>Resistors</a:t>
            </a:r>
            <a:endParaRPr/>
          </a:p>
          <a:p>
            <a:pPr indent="-361950" lvl="0" marL="457200" rtl="0" algn="l">
              <a:lnSpc>
                <a:spcPct val="100000"/>
              </a:lnSpc>
              <a:spcBef>
                <a:spcPts val="0"/>
              </a:spcBef>
              <a:spcAft>
                <a:spcPts val="0"/>
              </a:spcAft>
              <a:buSzPts val="2100"/>
              <a:buChar char="●"/>
            </a:pPr>
            <a:r>
              <a:rPr lang="en"/>
              <a:t>Capacitors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spcBef>
                <a:spcPts val="0"/>
              </a:spcBef>
              <a:spcAft>
                <a:spcPts val="0"/>
              </a:spcAft>
              <a:buNone/>
            </a:pPr>
            <a:r>
              <a:t/>
            </a:r>
            <a:endParaRPr/>
          </a:p>
        </p:txBody>
      </p:sp>
      <p:sp>
        <p:nvSpPr>
          <p:cNvPr id="399" name="Google Shape;399;p33"/>
          <p:cNvSpPr txBox="1"/>
          <p:nvPr/>
        </p:nvSpPr>
        <p:spPr>
          <a:xfrm>
            <a:off x="3644725" y="1389025"/>
            <a:ext cx="27054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Transistors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Cables and Connectors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Diodes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PCB and Breadboards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LED</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Transformer/Adapter</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Push Buttons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IC</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IC Sockets</a:t>
            </a:r>
            <a:endParaRPr sz="1600">
              <a:solidFill>
                <a:schemeClr val="lt1"/>
              </a:solidFill>
              <a:latin typeface="Abel"/>
              <a:ea typeface="Abel"/>
              <a:cs typeface="Abel"/>
              <a:sym typeface="Abel"/>
            </a:endParaRPr>
          </a:p>
          <a:p>
            <a:pPr indent="-330200" lvl="0" marL="457200" rtl="0" algn="l">
              <a:spcBef>
                <a:spcPts val="0"/>
              </a:spcBef>
              <a:spcAft>
                <a:spcPts val="0"/>
              </a:spcAft>
              <a:buClr>
                <a:schemeClr val="lt1"/>
              </a:buClr>
              <a:buSzPts val="1600"/>
              <a:buFont typeface="Abel"/>
              <a:buChar char="●"/>
            </a:pPr>
            <a:r>
              <a:rPr lang="en" sz="1600">
                <a:solidFill>
                  <a:schemeClr val="lt1"/>
                </a:solidFill>
                <a:latin typeface="Abel"/>
                <a:ea typeface="Abel"/>
                <a:cs typeface="Abel"/>
                <a:sym typeface="Abel"/>
              </a:rPr>
              <a:t>Battery</a:t>
            </a:r>
            <a:endParaRPr>
              <a:latin typeface="Abel"/>
              <a:ea typeface="Abel"/>
              <a:cs typeface="Abel"/>
              <a:sym typeface="Abel"/>
            </a:endParaRPr>
          </a:p>
        </p:txBody>
      </p:sp>
      <p:pic>
        <p:nvPicPr>
          <p:cNvPr descr="Arduino Uno Rev3" id="400" name="Google Shape;400;p33"/>
          <p:cNvPicPr preferRelativeResize="0"/>
          <p:nvPr/>
        </p:nvPicPr>
        <p:blipFill>
          <a:blip r:embed="rId3">
            <a:alphaModFix/>
          </a:blip>
          <a:stretch>
            <a:fillRect/>
          </a:stretch>
        </p:blipFill>
        <p:spPr>
          <a:xfrm>
            <a:off x="6661562" y="1060625"/>
            <a:ext cx="1709950" cy="1282474"/>
          </a:xfrm>
          <a:prstGeom prst="rect">
            <a:avLst/>
          </a:prstGeom>
          <a:noFill/>
          <a:ln>
            <a:noFill/>
          </a:ln>
        </p:spPr>
      </p:pic>
      <p:pic>
        <p:nvPicPr>
          <p:cNvPr id="401" name="Google Shape;401;p33"/>
          <p:cNvPicPr preferRelativeResize="0"/>
          <p:nvPr/>
        </p:nvPicPr>
        <p:blipFill>
          <a:blip r:embed="rId4">
            <a:alphaModFix/>
          </a:blip>
          <a:stretch>
            <a:fillRect/>
          </a:stretch>
        </p:blipFill>
        <p:spPr>
          <a:xfrm>
            <a:off x="6661550" y="2594625"/>
            <a:ext cx="1709949" cy="1516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4"/>
          <p:cNvSpPr/>
          <p:nvPr/>
        </p:nvSpPr>
        <p:spPr>
          <a:xfrm>
            <a:off x="1234925" y="539375"/>
            <a:ext cx="2489400" cy="24894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1128125" y="1594550"/>
            <a:ext cx="3457200" cy="973500"/>
          </a:xfrm>
          <a:prstGeom prst="snip2DiagRect">
            <a:avLst>
              <a:gd fmla="val 0" name="adj1"/>
              <a:gd fmla="val 42647"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815525" y="1594550"/>
            <a:ext cx="3561000" cy="800400"/>
          </a:xfrm>
          <a:prstGeom prst="snip2DiagRect">
            <a:avLst>
              <a:gd fmla="val 0" name="adj1"/>
              <a:gd fmla="val 42647"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txBox="1"/>
          <p:nvPr>
            <p:ph idx="2" type="title"/>
          </p:nvPr>
        </p:nvSpPr>
        <p:spPr>
          <a:xfrm>
            <a:off x="828425" y="1651638"/>
            <a:ext cx="4492200" cy="80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t>ESTIMATED BUDGET</a:t>
            </a:r>
            <a:endParaRPr sz="3400"/>
          </a:p>
        </p:txBody>
      </p:sp>
      <p:sp>
        <p:nvSpPr>
          <p:cNvPr id="410" name="Google Shape;410;p34"/>
          <p:cNvSpPr txBox="1"/>
          <p:nvPr>
            <p:ph idx="1" type="subTitle"/>
          </p:nvPr>
        </p:nvSpPr>
        <p:spPr>
          <a:xfrm>
            <a:off x="682725" y="3119450"/>
            <a:ext cx="4492200" cy="97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The estimated budget for our “VC Vehicle” is </a:t>
            </a:r>
            <a:r>
              <a:rPr b="1" lang="en" sz="2100"/>
              <a:t>BDT 3224</a:t>
            </a:r>
            <a:r>
              <a:rPr lang="en"/>
              <a:t>.</a:t>
            </a:r>
            <a:endParaRPr/>
          </a:p>
        </p:txBody>
      </p:sp>
      <p:pic>
        <p:nvPicPr>
          <p:cNvPr id="411" name="Google Shape;411;p34"/>
          <p:cNvPicPr preferRelativeResize="0"/>
          <p:nvPr/>
        </p:nvPicPr>
        <p:blipFill>
          <a:blip r:embed="rId3">
            <a:alphaModFix/>
          </a:blip>
          <a:stretch>
            <a:fillRect/>
          </a:stretch>
        </p:blipFill>
        <p:spPr>
          <a:xfrm>
            <a:off x="5457276" y="238125"/>
            <a:ext cx="3457200" cy="4667100"/>
          </a:xfrm>
          <a:prstGeom prst="snip2DiagRect">
            <a:avLst>
              <a:gd fmla="val 0" name="adj1"/>
              <a:gd fmla="val 16667" name="adj2"/>
            </a:avLst>
          </a:prstGeom>
          <a:noFill/>
          <a:ln>
            <a:noFill/>
          </a:ln>
        </p:spPr>
      </p:pic>
      <p:grpSp>
        <p:nvGrpSpPr>
          <p:cNvPr id="412" name="Google Shape;412;p34"/>
          <p:cNvGrpSpPr/>
          <p:nvPr/>
        </p:nvGrpSpPr>
        <p:grpSpPr>
          <a:xfrm flipH="1" rot="10800000">
            <a:off x="33825" y="2963600"/>
            <a:ext cx="5124400" cy="462625"/>
            <a:chOff x="384100" y="-88675"/>
            <a:chExt cx="5124400" cy="462625"/>
          </a:xfrm>
        </p:grpSpPr>
        <p:cxnSp>
          <p:nvCxnSpPr>
            <p:cNvPr id="413" name="Google Shape;413;p34"/>
            <p:cNvCxnSpPr/>
            <p:nvPr/>
          </p:nvCxnSpPr>
          <p:spPr>
            <a:xfrm>
              <a:off x="384100" y="-88675"/>
              <a:ext cx="459000" cy="459000"/>
            </a:xfrm>
            <a:prstGeom prst="straightConnector1">
              <a:avLst/>
            </a:prstGeom>
            <a:noFill/>
            <a:ln cap="flat" cmpd="sng" w="9525">
              <a:solidFill>
                <a:schemeClr val="accent2"/>
              </a:solidFill>
              <a:prstDash val="solid"/>
              <a:round/>
              <a:headEnd len="med" w="med" type="none"/>
              <a:tailEnd len="med" w="med" type="none"/>
            </a:ln>
          </p:spPr>
        </p:cxnSp>
        <p:cxnSp>
          <p:nvCxnSpPr>
            <p:cNvPr id="414" name="Google Shape;414;p34"/>
            <p:cNvCxnSpPr/>
            <p:nvPr/>
          </p:nvCxnSpPr>
          <p:spPr>
            <a:xfrm>
              <a:off x="839600" y="373950"/>
              <a:ext cx="4668900" cy="0"/>
            </a:xfrm>
            <a:prstGeom prst="straightConnector1">
              <a:avLst/>
            </a:prstGeom>
            <a:noFill/>
            <a:ln cap="flat" cmpd="sng" w="9525">
              <a:solidFill>
                <a:schemeClr val="accent2"/>
              </a:solidFill>
              <a:prstDash val="solid"/>
              <a:round/>
              <a:headEnd len="med" w="med" type="none"/>
              <a:tailEnd len="med" w="med" type="oval"/>
            </a:ln>
          </p:spPr>
        </p:cxnSp>
      </p:grpSp>
      <p:sp>
        <p:nvSpPr>
          <p:cNvPr id="415" name="Google Shape;415;p34"/>
          <p:cNvSpPr/>
          <p:nvPr/>
        </p:nvSpPr>
        <p:spPr>
          <a:xfrm>
            <a:off x="5914475" y="-2011450"/>
            <a:ext cx="5718300" cy="5718300"/>
          </a:xfrm>
          <a:prstGeom prst="ellipse">
            <a:avLst/>
          </a:prstGeom>
          <a:gradFill>
            <a:gsLst>
              <a:gs pos="0">
                <a:srgbClr val="FF296D">
                  <a:alpha val="67058"/>
                </a:srgbClr>
              </a:gs>
              <a:gs pos="30000">
                <a:srgbClr val="FF296D">
                  <a:alpha val="49411"/>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34"/>
          <p:cNvGrpSpPr/>
          <p:nvPr/>
        </p:nvGrpSpPr>
        <p:grpSpPr>
          <a:xfrm flipH="1">
            <a:off x="476375" y="-12775"/>
            <a:ext cx="5873550" cy="1211775"/>
            <a:chOff x="-365050" y="-837825"/>
            <a:chExt cx="5873550" cy="1211775"/>
          </a:xfrm>
        </p:grpSpPr>
        <p:cxnSp>
          <p:nvCxnSpPr>
            <p:cNvPr id="417" name="Google Shape;417;p34"/>
            <p:cNvCxnSpPr/>
            <p:nvPr/>
          </p:nvCxnSpPr>
          <p:spPr>
            <a:xfrm>
              <a:off x="-365050" y="-837825"/>
              <a:ext cx="1208100" cy="1208100"/>
            </a:xfrm>
            <a:prstGeom prst="straightConnector1">
              <a:avLst/>
            </a:prstGeom>
            <a:noFill/>
            <a:ln cap="flat" cmpd="sng" w="9525">
              <a:solidFill>
                <a:schemeClr val="accent2"/>
              </a:solidFill>
              <a:prstDash val="solid"/>
              <a:round/>
              <a:headEnd len="med" w="med" type="none"/>
              <a:tailEnd len="med" w="med" type="none"/>
            </a:ln>
          </p:spPr>
        </p:cxnSp>
        <p:cxnSp>
          <p:nvCxnSpPr>
            <p:cNvPr id="418" name="Google Shape;418;p34"/>
            <p:cNvCxnSpPr/>
            <p:nvPr/>
          </p:nvCxnSpPr>
          <p:spPr>
            <a:xfrm>
              <a:off x="839600" y="373950"/>
              <a:ext cx="4668900" cy="0"/>
            </a:xfrm>
            <a:prstGeom prst="straightConnector1">
              <a:avLst/>
            </a:prstGeom>
            <a:noFill/>
            <a:ln cap="flat" cmpd="sng" w="9525">
              <a:solidFill>
                <a:schemeClr val="accent2"/>
              </a:solidFill>
              <a:prstDash val="solid"/>
              <a:round/>
              <a:headEnd len="med" w="med" type="none"/>
              <a:tailEnd len="med" w="med" type="oval"/>
            </a:ln>
          </p:spPr>
        </p:cxnSp>
      </p:grpSp>
      <p:grpSp>
        <p:nvGrpSpPr>
          <p:cNvPr id="419" name="Google Shape;419;p34"/>
          <p:cNvGrpSpPr/>
          <p:nvPr/>
        </p:nvGrpSpPr>
        <p:grpSpPr>
          <a:xfrm flipH="1">
            <a:off x="3904902" y="-75295"/>
            <a:ext cx="2009569" cy="973361"/>
            <a:chOff x="5205411" y="-75307"/>
            <a:chExt cx="1728661" cy="837300"/>
          </a:xfrm>
        </p:grpSpPr>
        <p:cxnSp>
          <p:nvCxnSpPr>
            <p:cNvPr id="420" name="Google Shape;420;p34"/>
            <p:cNvCxnSpPr/>
            <p:nvPr/>
          </p:nvCxnSpPr>
          <p:spPr>
            <a:xfrm>
              <a:off x="5205411"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421" name="Google Shape;421;p34"/>
            <p:cNvCxnSpPr/>
            <p:nvPr/>
          </p:nvCxnSpPr>
          <p:spPr>
            <a:xfrm>
              <a:off x="5651144" y="-75307"/>
              <a:ext cx="837300" cy="837300"/>
            </a:xfrm>
            <a:prstGeom prst="straightConnector1">
              <a:avLst/>
            </a:prstGeom>
            <a:noFill/>
            <a:ln cap="flat" cmpd="sng" w="9525">
              <a:solidFill>
                <a:schemeClr val="accent2"/>
              </a:solidFill>
              <a:prstDash val="solid"/>
              <a:round/>
              <a:headEnd len="med" w="med" type="none"/>
              <a:tailEnd len="med" w="med" type="oval"/>
            </a:ln>
          </p:spPr>
        </p:cxnSp>
        <p:cxnSp>
          <p:nvCxnSpPr>
            <p:cNvPr id="422" name="Google Shape;422;p34"/>
            <p:cNvCxnSpPr/>
            <p:nvPr/>
          </p:nvCxnSpPr>
          <p:spPr>
            <a:xfrm>
              <a:off x="6096772" y="-75307"/>
              <a:ext cx="837300" cy="8373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5"/>
          <p:cNvSpPr/>
          <p:nvPr/>
        </p:nvSpPr>
        <p:spPr>
          <a:xfrm>
            <a:off x="5247300" y="32082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5"/>
          <p:cNvSpPr/>
          <p:nvPr/>
        </p:nvSpPr>
        <p:spPr>
          <a:xfrm>
            <a:off x="4605850" y="13549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a:off x="1889575" y="32082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txBox="1"/>
          <p:nvPr>
            <p:ph type="title"/>
          </p:nvPr>
        </p:nvSpPr>
        <p:spPr>
          <a:xfrm>
            <a:off x="720300" y="452325"/>
            <a:ext cx="71760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PROCEDURE</a:t>
            </a:r>
            <a:endParaRPr/>
          </a:p>
        </p:txBody>
      </p:sp>
      <p:sp>
        <p:nvSpPr>
          <p:cNvPr id="431" name="Google Shape;431;p35"/>
          <p:cNvSpPr/>
          <p:nvPr/>
        </p:nvSpPr>
        <p:spPr>
          <a:xfrm>
            <a:off x="1248125" y="1354900"/>
            <a:ext cx="2441100" cy="1395900"/>
          </a:xfrm>
          <a:prstGeom prst="snip2DiagRect">
            <a:avLst>
              <a:gd fmla="val 0" name="adj1"/>
              <a:gd fmla="val 16376" name="adj2"/>
            </a:avLst>
          </a:prstGeom>
          <a:solidFill>
            <a:srgbClr val="030325">
              <a:alpha val="31279"/>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txBox="1"/>
          <p:nvPr>
            <p:ph idx="2" type="subTitle"/>
          </p:nvPr>
        </p:nvSpPr>
        <p:spPr>
          <a:xfrm>
            <a:off x="1248125" y="1766400"/>
            <a:ext cx="2441100" cy="991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Install any Bluetooth Application for Arduino</a:t>
            </a:r>
            <a:endParaRPr sz="1500"/>
          </a:p>
        </p:txBody>
      </p:sp>
      <p:sp>
        <p:nvSpPr>
          <p:cNvPr id="433" name="Google Shape;433;p35"/>
          <p:cNvSpPr txBox="1"/>
          <p:nvPr>
            <p:ph idx="4" type="subTitle"/>
          </p:nvPr>
        </p:nvSpPr>
        <p:spPr>
          <a:xfrm>
            <a:off x="4605838" y="1440110"/>
            <a:ext cx="2265000" cy="13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Pair Bluetooth module    with the mobile </a:t>
            </a:r>
            <a:endParaRPr sz="1500"/>
          </a:p>
          <a:p>
            <a:pPr indent="0" lvl="0" marL="0" rtl="0" algn="l">
              <a:spcBef>
                <a:spcPts val="1200"/>
              </a:spcBef>
              <a:spcAft>
                <a:spcPts val="1200"/>
              </a:spcAft>
              <a:buNone/>
            </a:pPr>
            <a:r>
              <a:rPr lang="en" sz="1500"/>
              <a:t>Click on the “MIC” icon and instruct the robot</a:t>
            </a:r>
            <a:endParaRPr sz="1500"/>
          </a:p>
        </p:txBody>
      </p:sp>
      <p:sp>
        <p:nvSpPr>
          <p:cNvPr id="434" name="Google Shape;434;p35"/>
          <p:cNvSpPr txBox="1"/>
          <p:nvPr>
            <p:ph idx="6" type="subTitle"/>
          </p:nvPr>
        </p:nvSpPr>
        <p:spPr>
          <a:xfrm>
            <a:off x="1889575" y="3297900"/>
            <a:ext cx="2441100" cy="1395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On speaking, our speech     gets recognized and  converted into text. That text is transferred using Bluetooth</a:t>
            </a:r>
            <a:endParaRPr sz="1500"/>
          </a:p>
        </p:txBody>
      </p:sp>
      <p:sp>
        <p:nvSpPr>
          <p:cNvPr id="435" name="Google Shape;435;p35"/>
          <p:cNvSpPr txBox="1"/>
          <p:nvPr>
            <p:ph idx="8" type="subTitle"/>
          </p:nvPr>
        </p:nvSpPr>
        <p:spPr>
          <a:xfrm>
            <a:off x="5247300" y="3297900"/>
            <a:ext cx="2441100" cy="1216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The BT Module receives         the string, decodes and compares it with the given Instructions and moves the robot accordingly</a:t>
            </a:r>
            <a:endParaRPr sz="1500"/>
          </a:p>
        </p:txBody>
      </p:sp>
      <p:sp>
        <p:nvSpPr>
          <p:cNvPr id="436" name="Google Shape;436;p35"/>
          <p:cNvSpPr/>
          <p:nvPr/>
        </p:nvSpPr>
        <p:spPr>
          <a:xfrm>
            <a:off x="3241110" y="1150750"/>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5"/>
          <p:cNvSpPr/>
          <p:nvPr/>
        </p:nvSpPr>
        <p:spPr>
          <a:xfrm>
            <a:off x="6598913" y="11508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5"/>
          <p:cNvSpPr/>
          <p:nvPr/>
        </p:nvSpPr>
        <p:spPr>
          <a:xfrm>
            <a:off x="3882625" y="30041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p:nvPr/>
        </p:nvSpPr>
        <p:spPr>
          <a:xfrm>
            <a:off x="7240363" y="3004111"/>
            <a:ext cx="655500" cy="615600"/>
          </a:xfrm>
          <a:prstGeom prst="snip2DiagRect">
            <a:avLst>
              <a:gd fmla="val 0" name="adj1"/>
              <a:gd fmla="val 230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txBox="1"/>
          <p:nvPr>
            <p:ph idx="9" type="title"/>
          </p:nvPr>
        </p:nvSpPr>
        <p:spPr>
          <a:xfrm>
            <a:off x="3305300" y="121630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41" name="Google Shape;441;p35"/>
          <p:cNvSpPr txBox="1"/>
          <p:nvPr>
            <p:ph idx="13" type="title"/>
          </p:nvPr>
        </p:nvSpPr>
        <p:spPr>
          <a:xfrm>
            <a:off x="6663125" y="121630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42" name="Google Shape;442;p35"/>
          <p:cNvSpPr txBox="1"/>
          <p:nvPr>
            <p:ph idx="14" type="title"/>
          </p:nvPr>
        </p:nvSpPr>
        <p:spPr>
          <a:xfrm>
            <a:off x="3946896" y="306965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43" name="Google Shape;443;p35"/>
          <p:cNvSpPr txBox="1"/>
          <p:nvPr>
            <p:ph idx="15" type="title"/>
          </p:nvPr>
        </p:nvSpPr>
        <p:spPr>
          <a:xfrm>
            <a:off x="7304563" y="3069650"/>
            <a:ext cx="5271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444" name="Google Shape;444;p35"/>
          <p:cNvGrpSpPr/>
          <p:nvPr/>
        </p:nvGrpSpPr>
        <p:grpSpPr>
          <a:xfrm flipH="1" rot="5400000">
            <a:off x="7207700" y="2117575"/>
            <a:ext cx="2721975" cy="1210176"/>
            <a:chOff x="-363475" y="-836226"/>
            <a:chExt cx="2721975" cy="1210176"/>
          </a:xfrm>
        </p:grpSpPr>
        <p:cxnSp>
          <p:nvCxnSpPr>
            <p:cNvPr id="445" name="Google Shape;445;p35"/>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446" name="Google Shape;446;p35"/>
            <p:cNvCxnSpPr/>
            <p:nvPr/>
          </p:nvCxnSpPr>
          <p:spPr>
            <a:xfrm rot="10800000">
              <a:off x="1599050" y="-385500"/>
              <a:ext cx="0" cy="1518900"/>
            </a:xfrm>
            <a:prstGeom prst="straightConnector1">
              <a:avLst/>
            </a:prstGeom>
            <a:noFill/>
            <a:ln cap="flat" cmpd="sng" w="9525">
              <a:solidFill>
                <a:schemeClr val="accent2"/>
              </a:solidFill>
              <a:prstDash val="solid"/>
              <a:round/>
              <a:headEnd len="med" w="med" type="none"/>
              <a:tailEnd len="med" w="med" type="oval"/>
            </a:ln>
          </p:spPr>
        </p:cxnSp>
      </p:grpSp>
      <p:grpSp>
        <p:nvGrpSpPr>
          <p:cNvPr id="447" name="Google Shape;447;p35"/>
          <p:cNvGrpSpPr/>
          <p:nvPr/>
        </p:nvGrpSpPr>
        <p:grpSpPr>
          <a:xfrm flipH="1" rot="-5400000">
            <a:off x="-845075" y="2581700"/>
            <a:ext cx="2840775" cy="1210176"/>
            <a:chOff x="-363475" y="-836226"/>
            <a:chExt cx="2840775" cy="1210176"/>
          </a:xfrm>
        </p:grpSpPr>
        <p:cxnSp>
          <p:nvCxnSpPr>
            <p:cNvPr id="448" name="Google Shape;448;p35"/>
            <p:cNvCxnSpPr/>
            <p:nvPr/>
          </p:nvCxnSpPr>
          <p:spPr>
            <a:xfrm flipH="1" rot="-5400000">
              <a:off x="-363475" y="-836226"/>
              <a:ext cx="1206600" cy="1206600"/>
            </a:xfrm>
            <a:prstGeom prst="straightConnector1">
              <a:avLst/>
            </a:prstGeom>
            <a:noFill/>
            <a:ln cap="flat" cmpd="sng" w="9525">
              <a:solidFill>
                <a:schemeClr val="accent2"/>
              </a:solidFill>
              <a:prstDash val="solid"/>
              <a:round/>
              <a:headEnd len="med" w="med" type="none"/>
              <a:tailEnd len="med" w="med" type="none"/>
            </a:ln>
          </p:spPr>
        </p:cxnSp>
        <p:cxnSp>
          <p:nvCxnSpPr>
            <p:cNvPr id="449" name="Google Shape;449;p35"/>
            <p:cNvCxnSpPr/>
            <p:nvPr/>
          </p:nvCxnSpPr>
          <p:spPr>
            <a:xfrm rot="10800000">
              <a:off x="1658450" y="-444900"/>
              <a:ext cx="0" cy="1637700"/>
            </a:xfrm>
            <a:prstGeom prst="straightConnector1">
              <a:avLst/>
            </a:prstGeom>
            <a:noFill/>
            <a:ln cap="flat" cmpd="sng" w="9525">
              <a:solidFill>
                <a:schemeClr val="accent2"/>
              </a:solidFill>
              <a:prstDash val="solid"/>
              <a:round/>
              <a:headEnd len="med" w="med" type="none"/>
              <a:tailEnd len="med" w="med" type="oval"/>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par>
                                <p:cTn fill="hold" nodeType="with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ntr" presetID="10" presetSubtype="0">
                                  <p:stCondLst>
                                    <p:cond delay="0"/>
                                  </p:stCondLst>
                                  <p:childTnLst>
                                    <p:set>
                                      <p:cBhvr>
                                        <p:cTn dur="1" fill="hold">
                                          <p:stCondLst>
                                            <p:cond delay="0"/>
                                          </p:stCondLst>
                                        </p:cTn>
                                        <p:tgtEl>
                                          <p:spTgt spid="441"/>
                                        </p:tgtEl>
                                        <p:attrNameLst>
                                          <p:attrName>style.visibility</p:attrName>
                                        </p:attrNameLst>
                                      </p:cBhvr>
                                      <p:to>
                                        <p:strVal val="visible"/>
                                      </p:to>
                                    </p:set>
                                    <p:animEffect filter="fade" transition="in">
                                      <p:cBhvr>
                                        <p:cTn dur="1000"/>
                                        <p:tgtEl>
                                          <p:spTgt spid="4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1000"/>
                                        <p:tgtEl>
                                          <p:spTgt spid="429"/>
                                        </p:tgtEl>
                                      </p:cBhvr>
                                    </p:animEffect>
                                  </p:childTnLst>
                                </p:cTn>
                              </p:par>
                              <p:par>
                                <p:cTn fill="hold" nodeType="with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par>
                                <p:cTn fill="hold" nodeType="withEffect" presetClass="entr" presetID="10" presetSubtype="0">
                                  <p:stCondLst>
                                    <p:cond delay="0"/>
                                  </p:stCondLst>
                                  <p:childTnLst>
                                    <p:set>
                                      <p:cBhvr>
                                        <p:cTn dur="1" fill="hold">
                                          <p:stCondLst>
                                            <p:cond delay="0"/>
                                          </p:stCondLst>
                                        </p:cTn>
                                        <p:tgtEl>
                                          <p:spTgt spid="442"/>
                                        </p:tgtEl>
                                        <p:attrNameLst>
                                          <p:attrName>style.visibility</p:attrName>
                                        </p:attrNameLst>
                                      </p:cBhvr>
                                      <p:to>
                                        <p:strVal val="visible"/>
                                      </p:to>
                                    </p:set>
                                    <p:animEffect filter="fade" transition="in">
                                      <p:cBhvr>
                                        <p:cTn dur="1000"/>
                                        <p:tgtEl>
                                          <p:spTgt spid="4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1000"/>
                                        <p:tgtEl>
                                          <p:spTgt spid="427"/>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par>
                                <p:cTn fill="hold" nodeType="withEffect" presetClass="entr" presetID="10" presetSubtype="0">
                                  <p:stCondLst>
                                    <p:cond delay="0"/>
                                  </p:stCondLst>
                                  <p:childTnLst>
                                    <p:set>
                                      <p:cBhvr>
                                        <p:cTn dur="1" fill="hold">
                                          <p:stCondLst>
                                            <p:cond delay="0"/>
                                          </p:stCondLst>
                                        </p:cTn>
                                        <p:tgtEl>
                                          <p:spTgt spid="443"/>
                                        </p:tgtEl>
                                        <p:attrNameLst>
                                          <p:attrName>style.visibility</p:attrName>
                                        </p:attrNameLst>
                                      </p:cBhvr>
                                      <p:to>
                                        <p:strVal val="visible"/>
                                      </p:to>
                                    </p:set>
                                    <p:animEffect filter="fade" transition="in">
                                      <p:cBhvr>
                                        <p:cTn dur="1000"/>
                                        <p:tgtEl>
                                          <p:spTgt spid="4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6"/>
          <p:cNvSpPr/>
          <p:nvPr/>
        </p:nvSpPr>
        <p:spPr>
          <a:xfrm>
            <a:off x="5066082" y="1382825"/>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6"/>
          <p:cNvSpPr/>
          <p:nvPr/>
        </p:nvSpPr>
        <p:spPr>
          <a:xfrm>
            <a:off x="2342650" y="1382825"/>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6"/>
          <p:cNvSpPr/>
          <p:nvPr/>
        </p:nvSpPr>
        <p:spPr>
          <a:xfrm>
            <a:off x="6605952" y="1290800"/>
            <a:ext cx="1379100" cy="1379100"/>
          </a:xfrm>
          <a:prstGeom prst="ellipse">
            <a:avLst/>
          </a:prstGeom>
          <a:gradFill>
            <a:gsLst>
              <a:gs pos="0">
                <a:srgbClr val="05D8E7">
                  <a:alpha val="70980"/>
                </a:srgbClr>
              </a:gs>
              <a:gs pos="30000">
                <a:srgbClr val="05D8E7">
                  <a:alpha val="48235"/>
                </a:srgbClr>
              </a:gs>
              <a:gs pos="69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a:off x="5292282" y="1637251"/>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6"/>
          <p:cNvSpPr/>
          <p:nvPr/>
        </p:nvSpPr>
        <p:spPr>
          <a:xfrm>
            <a:off x="2568825" y="1637251"/>
            <a:ext cx="926700" cy="870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6"/>
          <p:cNvSpPr txBox="1"/>
          <p:nvPr>
            <p:ph idx="7" type="title"/>
          </p:nvPr>
        </p:nvSpPr>
        <p:spPr>
          <a:xfrm>
            <a:off x="5366825" y="1830075"/>
            <a:ext cx="777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60" name="Google Shape;460;p36"/>
          <p:cNvSpPr txBox="1"/>
          <p:nvPr>
            <p:ph idx="9" type="title"/>
          </p:nvPr>
        </p:nvSpPr>
        <p:spPr>
          <a:xfrm>
            <a:off x="720300" y="452325"/>
            <a:ext cx="71760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61" name="Google Shape;461;p36"/>
          <p:cNvSpPr txBox="1"/>
          <p:nvPr>
            <p:ph idx="1" type="subTitle"/>
          </p:nvPr>
        </p:nvSpPr>
        <p:spPr>
          <a:xfrm>
            <a:off x="1899686" y="2773150"/>
            <a:ext cx="2265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CHALLENGE</a:t>
            </a:r>
            <a:endParaRPr/>
          </a:p>
        </p:txBody>
      </p:sp>
      <p:sp>
        <p:nvSpPr>
          <p:cNvPr id="462" name="Google Shape;462;p36"/>
          <p:cNvSpPr txBox="1"/>
          <p:nvPr>
            <p:ph idx="2" type="subTitle"/>
          </p:nvPr>
        </p:nvSpPr>
        <p:spPr>
          <a:xfrm>
            <a:off x="1899700" y="3085350"/>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Still under development</a:t>
            </a:r>
            <a:endParaRPr/>
          </a:p>
        </p:txBody>
      </p:sp>
      <p:sp>
        <p:nvSpPr>
          <p:cNvPr id="463" name="Google Shape;463;p36"/>
          <p:cNvSpPr txBox="1"/>
          <p:nvPr>
            <p:ph idx="3" type="subTitle"/>
          </p:nvPr>
        </p:nvSpPr>
        <p:spPr>
          <a:xfrm>
            <a:off x="4623124" y="2773150"/>
            <a:ext cx="2265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GOAl</a:t>
            </a:r>
            <a:endParaRPr/>
          </a:p>
        </p:txBody>
      </p:sp>
      <p:sp>
        <p:nvSpPr>
          <p:cNvPr id="464" name="Google Shape;464;p36"/>
          <p:cNvSpPr txBox="1"/>
          <p:nvPr>
            <p:ph idx="4" type="subTitle"/>
          </p:nvPr>
        </p:nvSpPr>
        <p:spPr>
          <a:xfrm>
            <a:off x="4623132" y="3085350"/>
            <a:ext cx="22650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Updated Technology in daily lives</a:t>
            </a:r>
            <a:endParaRPr/>
          </a:p>
        </p:txBody>
      </p:sp>
      <p:sp>
        <p:nvSpPr>
          <p:cNvPr id="465" name="Google Shape;465;p36"/>
          <p:cNvSpPr txBox="1"/>
          <p:nvPr>
            <p:ph type="title"/>
          </p:nvPr>
        </p:nvSpPr>
        <p:spPr>
          <a:xfrm>
            <a:off x="2643375" y="1830075"/>
            <a:ext cx="7776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66" name="Google Shape;466;p36"/>
          <p:cNvGrpSpPr/>
          <p:nvPr/>
        </p:nvGrpSpPr>
        <p:grpSpPr>
          <a:xfrm>
            <a:off x="2583813" y="4180625"/>
            <a:ext cx="896775" cy="149400"/>
            <a:chOff x="1664075" y="4088600"/>
            <a:chExt cx="896775" cy="149400"/>
          </a:xfrm>
        </p:grpSpPr>
        <p:sp>
          <p:nvSpPr>
            <p:cNvPr id="467" name="Google Shape;467;p36"/>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6"/>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36"/>
          <p:cNvGrpSpPr/>
          <p:nvPr/>
        </p:nvGrpSpPr>
        <p:grpSpPr>
          <a:xfrm>
            <a:off x="5307244" y="4180625"/>
            <a:ext cx="896775" cy="149400"/>
            <a:chOff x="1664075" y="4088600"/>
            <a:chExt cx="896775" cy="149400"/>
          </a:xfrm>
        </p:grpSpPr>
        <p:sp>
          <p:nvSpPr>
            <p:cNvPr id="472" name="Google Shape;472;p36"/>
            <p:cNvSpPr/>
            <p:nvPr/>
          </p:nvSpPr>
          <p:spPr>
            <a:xfrm>
              <a:off x="1887050" y="4088600"/>
              <a:ext cx="673800" cy="1494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181272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1738400"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1664075" y="4088600"/>
              <a:ext cx="32700" cy="14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 name="Google Shape;476;p36"/>
          <p:cNvSpPr/>
          <p:nvPr/>
        </p:nvSpPr>
        <p:spPr>
          <a:xfrm>
            <a:off x="4098587" y="1473526"/>
            <a:ext cx="516000" cy="4845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6"/>
          <p:cNvSpPr/>
          <p:nvPr/>
        </p:nvSpPr>
        <p:spPr>
          <a:xfrm>
            <a:off x="6859362" y="2227026"/>
            <a:ext cx="516000" cy="484500"/>
          </a:xfrm>
          <a:prstGeom prst="snip2DiagRect">
            <a:avLst>
              <a:gd fmla="val 0" name="adj1"/>
              <a:gd fmla="val 23043"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36"/>
          <p:cNvGrpSpPr/>
          <p:nvPr/>
        </p:nvGrpSpPr>
        <p:grpSpPr>
          <a:xfrm rot="5400000">
            <a:off x="7937100" y="1399875"/>
            <a:ext cx="987245" cy="256500"/>
            <a:chOff x="713275" y="4065425"/>
            <a:chExt cx="987245" cy="256500"/>
          </a:xfrm>
        </p:grpSpPr>
        <p:sp>
          <p:nvSpPr>
            <p:cNvPr id="479" name="Google Shape;479;p3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6"/>
          <p:cNvGrpSpPr/>
          <p:nvPr/>
        </p:nvGrpSpPr>
        <p:grpSpPr>
          <a:xfrm rot="5400000">
            <a:off x="1403275" y="2089650"/>
            <a:ext cx="987245" cy="256500"/>
            <a:chOff x="713275" y="4065425"/>
            <a:chExt cx="987245" cy="256500"/>
          </a:xfrm>
        </p:grpSpPr>
        <p:sp>
          <p:nvSpPr>
            <p:cNvPr id="483" name="Google Shape;483;p36"/>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5"/>
                                        </p:tgtEl>
                                        <p:attrNameLst>
                                          <p:attrName>style.visibility</p:attrName>
                                        </p:attrNameLst>
                                      </p:cBhvr>
                                      <p:to>
                                        <p:strVal val="visible"/>
                                      </p:to>
                                    </p:set>
                                    <p:animEffect filter="fade" transition="in">
                                      <p:cBhvr>
                                        <p:cTn dur="1000"/>
                                        <p:tgtEl>
                                          <p:spTgt spid="455"/>
                                        </p:tgtEl>
                                      </p:cBhvr>
                                    </p:animEffect>
                                  </p:childTnLst>
                                </p:cTn>
                              </p:par>
                              <p:par>
                                <p:cTn fill="hold" nodeType="withEffect" presetClass="entr" presetID="10" presetSubtype="0">
                                  <p:stCondLst>
                                    <p:cond delay="0"/>
                                  </p:stCondLst>
                                  <p:childTnLst>
                                    <p:set>
                                      <p:cBhvr>
                                        <p:cTn dur="1" fill="hold">
                                          <p:stCondLst>
                                            <p:cond delay="0"/>
                                          </p:stCondLst>
                                        </p:cTn>
                                        <p:tgtEl>
                                          <p:spTgt spid="458"/>
                                        </p:tgtEl>
                                        <p:attrNameLst>
                                          <p:attrName>style.visibility</p:attrName>
                                        </p:attrNameLst>
                                      </p:cBhvr>
                                      <p:to>
                                        <p:strVal val="visible"/>
                                      </p:to>
                                    </p:set>
                                    <p:animEffect filter="fade" transition="in">
                                      <p:cBhvr>
                                        <p:cTn dur="1000"/>
                                        <p:tgtEl>
                                          <p:spTgt spid="458"/>
                                        </p:tgtEl>
                                      </p:cBhvr>
                                    </p:animEffect>
                                  </p:childTnLst>
                                </p:cTn>
                              </p:par>
                              <p:par>
                                <p:cTn fill="hold" nodeType="with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par>
                                <p:cTn fill="hold" nodeType="withEffect" presetClass="entr" presetID="10" presetSubtype="0">
                                  <p:stCondLst>
                                    <p:cond delay="0"/>
                                  </p:stCondLst>
                                  <p:childTnLst>
                                    <p:set>
                                      <p:cBhvr>
                                        <p:cTn dur="1" fill="hold">
                                          <p:stCondLst>
                                            <p:cond delay="0"/>
                                          </p:stCondLst>
                                        </p:cTn>
                                        <p:tgtEl>
                                          <p:spTgt spid="462"/>
                                        </p:tgtEl>
                                        <p:attrNameLst>
                                          <p:attrName>style.visibility</p:attrName>
                                        </p:attrNameLst>
                                      </p:cBhvr>
                                      <p:to>
                                        <p:strVal val="visible"/>
                                      </p:to>
                                    </p:set>
                                    <p:animEffect filter="fade" transition="in">
                                      <p:cBhvr>
                                        <p:cTn dur="1000"/>
                                        <p:tgtEl>
                                          <p:spTgt spid="462"/>
                                        </p:tgtEl>
                                      </p:cBhvr>
                                    </p:animEffect>
                                  </p:childTnLst>
                                </p:cTn>
                              </p:par>
                              <p:par>
                                <p:cTn fill="hold" nodeType="with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4"/>
                                        </p:tgtEl>
                                        <p:attrNameLst>
                                          <p:attrName>style.visibility</p:attrName>
                                        </p:attrNameLst>
                                      </p:cBhvr>
                                      <p:to>
                                        <p:strVal val="visible"/>
                                      </p:to>
                                    </p:set>
                                    <p:animEffect filter="fade" transition="in">
                                      <p:cBhvr>
                                        <p:cTn dur="1000"/>
                                        <p:tgtEl>
                                          <p:spTgt spid="454"/>
                                        </p:tgtEl>
                                      </p:cBhvr>
                                    </p:animEffect>
                                  </p:childTnLst>
                                </p:cTn>
                              </p:par>
                              <p:par>
                                <p:cTn fill="hold" nodeType="withEffect" presetClass="entr" presetID="10" presetSubtype="0">
                                  <p:stCondLst>
                                    <p:cond delay="0"/>
                                  </p:stCondLst>
                                  <p:childTnLst>
                                    <p:set>
                                      <p:cBhvr>
                                        <p:cTn dur="1" fill="hold">
                                          <p:stCondLst>
                                            <p:cond delay="0"/>
                                          </p:stCondLst>
                                        </p:cTn>
                                        <p:tgtEl>
                                          <p:spTgt spid="457"/>
                                        </p:tgtEl>
                                        <p:attrNameLst>
                                          <p:attrName>style.visibility</p:attrName>
                                        </p:attrNameLst>
                                      </p:cBhvr>
                                      <p:to>
                                        <p:strVal val="visible"/>
                                      </p:to>
                                    </p:set>
                                    <p:animEffect filter="fade" transition="in">
                                      <p:cBhvr>
                                        <p:cTn dur="1000"/>
                                        <p:tgtEl>
                                          <p:spTgt spid="457"/>
                                        </p:tgtEl>
                                      </p:cBhvr>
                                    </p:animEffect>
                                  </p:childTnLst>
                                </p:cTn>
                              </p:par>
                              <p:par>
                                <p:cTn fill="hold" nodeType="with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par>
                                <p:cTn fill="hold" nodeType="with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1000"/>
                                        <p:tgtEl>
                                          <p:spTgt spid="463"/>
                                        </p:tgtEl>
                                      </p:cBhvr>
                                    </p:animEffect>
                                  </p:childTnLst>
                                </p:cTn>
                              </p:par>
                              <p:par>
                                <p:cTn fill="hold" nodeType="with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par>
                                <p:cTn fill="hold" nodeType="withEffect" presetClass="entr" presetID="10" presetSubtype="0">
                                  <p:stCondLst>
                                    <p:cond delay="0"/>
                                  </p:stCondLst>
                                  <p:childTnLst>
                                    <p:set>
                                      <p:cBhvr>
                                        <p:cTn dur="1" fill="hold">
                                          <p:stCondLst>
                                            <p:cond delay="0"/>
                                          </p:stCondLst>
                                        </p:cTn>
                                        <p:tgtEl>
                                          <p:spTgt spid="471"/>
                                        </p:tgtEl>
                                        <p:attrNameLst>
                                          <p:attrName>style.visibility</p:attrName>
                                        </p:attrNameLst>
                                      </p:cBhvr>
                                      <p:to>
                                        <p:strVal val="visible"/>
                                      </p:to>
                                    </p:set>
                                    <p:animEffect filter="fade" transition="in">
                                      <p:cBhvr>
                                        <p:cTn dur="1000"/>
                                        <p:tgtEl>
                                          <p:spTgt spid="4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37"/>
          <p:cNvSpPr/>
          <p:nvPr/>
        </p:nvSpPr>
        <p:spPr>
          <a:xfrm>
            <a:off x="2985350" y="3501025"/>
            <a:ext cx="3200700" cy="461700"/>
          </a:xfrm>
          <a:prstGeom prst="snip2DiagRect">
            <a:avLst>
              <a:gd fmla="val 0" name="adj1"/>
              <a:gd fmla="val 4149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txBox="1"/>
          <p:nvPr>
            <p:ph type="title"/>
          </p:nvPr>
        </p:nvSpPr>
        <p:spPr>
          <a:xfrm>
            <a:off x="2377250" y="3501025"/>
            <a:ext cx="44169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ANY QUESTIONS?</a:t>
            </a:r>
            <a:endParaRPr/>
          </a:p>
        </p:txBody>
      </p:sp>
      <p:sp>
        <p:nvSpPr>
          <p:cNvPr id="492" name="Google Shape;492;p37"/>
          <p:cNvSpPr/>
          <p:nvPr/>
        </p:nvSpPr>
        <p:spPr>
          <a:xfrm>
            <a:off x="2924000" y="1744775"/>
            <a:ext cx="3200700" cy="1293000"/>
          </a:xfrm>
          <a:prstGeom prst="snip2DiagRect">
            <a:avLst>
              <a:gd fmla="val 0" name="adj1"/>
              <a:gd fmla="val 23043"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txBox="1"/>
          <p:nvPr>
            <p:ph idx="1" type="subTitle"/>
          </p:nvPr>
        </p:nvSpPr>
        <p:spPr>
          <a:xfrm>
            <a:off x="2087250" y="1976363"/>
            <a:ext cx="4969500" cy="1293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3900">
                <a:solidFill>
                  <a:srgbClr val="FFFFFF"/>
                </a:solidFill>
              </a:rPr>
              <a:t>THANK YOU!</a:t>
            </a:r>
            <a:endParaRPr b="1" sz="3900">
              <a:solidFill>
                <a:srgbClr val="FFFFFF"/>
              </a:solidFill>
            </a:endParaRPr>
          </a:p>
        </p:txBody>
      </p:sp>
      <p:grpSp>
        <p:nvGrpSpPr>
          <p:cNvPr id="494" name="Google Shape;494;p37"/>
          <p:cNvGrpSpPr/>
          <p:nvPr/>
        </p:nvGrpSpPr>
        <p:grpSpPr>
          <a:xfrm>
            <a:off x="1362740" y="1315275"/>
            <a:ext cx="987245" cy="256500"/>
            <a:chOff x="713275" y="4065425"/>
            <a:chExt cx="987245" cy="256500"/>
          </a:xfrm>
        </p:grpSpPr>
        <p:sp>
          <p:nvSpPr>
            <p:cNvPr id="495" name="Google Shape;495;p37"/>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7"/>
          <p:cNvGrpSpPr/>
          <p:nvPr/>
        </p:nvGrpSpPr>
        <p:grpSpPr>
          <a:xfrm>
            <a:off x="6794015" y="4153725"/>
            <a:ext cx="987245" cy="256500"/>
            <a:chOff x="713275" y="4065425"/>
            <a:chExt cx="987245" cy="256500"/>
          </a:xfrm>
        </p:grpSpPr>
        <p:sp>
          <p:nvSpPr>
            <p:cNvPr id="499" name="Google Shape;499;p37"/>
            <p:cNvSpPr/>
            <p:nvPr/>
          </p:nvSpPr>
          <p:spPr>
            <a:xfrm>
              <a:off x="713275"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1078648"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1444020" y="4065425"/>
              <a:ext cx="256500" cy="256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lectric Car Project Proposal by Slidesgo">
  <a:themeElements>
    <a:clrScheme name="Simple Light">
      <a:dk1>
        <a:srgbClr val="030325"/>
      </a:dk1>
      <a:lt1>
        <a:srgbClr val="FFFFFF"/>
      </a:lt1>
      <a:dk2>
        <a:srgbClr val="1B0B52"/>
      </a:dk2>
      <a:lt2>
        <a:srgbClr val="FFFFFF"/>
      </a:lt2>
      <a:accent1>
        <a:srgbClr val="FF296D"/>
      </a:accent1>
      <a:accent2>
        <a:srgbClr val="05D8E7"/>
      </a:accent2>
      <a:accent3>
        <a:srgbClr val="FF296D"/>
      </a:accent3>
      <a:accent4>
        <a:srgbClr val="05D8E7"/>
      </a:accent4>
      <a:accent5>
        <a:srgbClr val="FF296D"/>
      </a:accent5>
      <a:accent6>
        <a:srgbClr val="05D8E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